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>
        <p:scale>
          <a:sx n="115" d="100"/>
          <a:sy n="115" d="100"/>
        </p:scale>
        <p:origin x="-776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CF1C-0D61-A34D-B65A-B1F6ED5C1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535D-9974-1145-909E-6B9094C11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34DF1-28D8-8641-A799-2BB016E9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C5B-B99B-CE49-8F77-5A99CB4BB9C9}" type="datetimeFigureOut">
              <a:rPr lang="en-NL" smtClean="0"/>
              <a:t>13/02/2021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0896-2F43-5C47-86D6-1FFE45DA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A975-B24C-0F42-BFD5-D31CEF35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0140-E916-5B40-8478-CB1A6C1E11B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041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EF02-5E1D-3544-B56C-4E465F85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873D8-FB30-A648-A12E-1105E1A35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EC8F4-1E85-DD48-8767-99308C4E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C5B-B99B-CE49-8F77-5A99CB4BB9C9}" type="datetimeFigureOut">
              <a:rPr lang="en-NL" smtClean="0"/>
              <a:t>13/02/2021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3644-F1DA-6D4C-A773-36355B6C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03B15-288F-D54C-808D-A6E96556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0140-E916-5B40-8478-CB1A6C1E11B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127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BF363-BC6D-2B40-8D16-EFF2344D8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006D-96A3-AD4A-8816-0E1FA08D8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4D466-9F04-6A49-8A90-2D8A3A8A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C5B-B99B-CE49-8F77-5A99CB4BB9C9}" type="datetimeFigureOut">
              <a:rPr lang="en-NL" smtClean="0"/>
              <a:t>13/02/2021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7F316-A8C2-A246-B337-279E5FE7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E9541-B732-DF46-811A-455CFED9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0140-E916-5B40-8478-CB1A6C1E11B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569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D646-0057-864F-94CC-6B34A789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7618-416C-0E40-878A-8B60AA17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849F-37CF-4049-9D50-557D8171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C5B-B99B-CE49-8F77-5A99CB4BB9C9}" type="datetimeFigureOut">
              <a:rPr lang="en-NL" smtClean="0"/>
              <a:t>13/02/2021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9F2D1-FDF8-1A45-BE31-957BE88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0506-37B4-CF4B-BF9F-9A7D6FBE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0140-E916-5B40-8478-CB1A6C1E11B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742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8AE9-304D-A84F-A86F-91A1490B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5F9B-50BE-0641-A37C-179C3DA95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B8909-6072-584E-8941-132AC936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C5B-B99B-CE49-8F77-5A99CB4BB9C9}" type="datetimeFigureOut">
              <a:rPr lang="en-NL" smtClean="0"/>
              <a:t>13/02/2021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73FD8-EF74-CD48-A215-20754B24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D40E9-930B-564D-9E1C-26DA9AE2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0140-E916-5B40-8478-CB1A6C1E11B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410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FA2E-4773-3D4E-87DE-6EACDE13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870E-B767-4741-98E8-C6C0857E5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D74B3-4149-804E-918C-EE84848C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CD903-7B1C-D845-AD90-E0267815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C5B-B99B-CE49-8F77-5A99CB4BB9C9}" type="datetimeFigureOut">
              <a:rPr lang="en-NL" smtClean="0"/>
              <a:t>13/02/2021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51A90-FDC6-E443-8122-9805B40A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9D290-DD80-CE40-B099-C27F3D28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0140-E916-5B40-8478-CB1A6C1E11B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58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0D46-4ED4-E245-9275-F4084D8B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A9B0C-86F7-D94F-B2B1-71C3C9B0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1FD49-8108-A244-AE15-2C7BE4262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66BEA-111D-A540-81FB-66DCB6F8C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DC60A-25A9-9E4D-BCF5-C659D7C62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3B591-52F1-9B44-A287-CB65F06D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C5B-B99B-CE49-8F77-5A99CB4BB9C9}" type="datetimeFigureOut">
              <a:rPr lang="en-NL" smtClean="0"/>
              <a:t>13/02/2021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F06CE-19A4-1842-9940-836138A6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FFEA7-462F-9D4B-B6F3-F077155E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0140-E916-5B40-8478-CB1A6C1E11B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026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CE4C-B382-EF4E-A3A2-B5B182F1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2BF85-43D4-1547-BB6D-783208C0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C5B-B99B-CE49-8F77-5A99CB4BB9C9}" type="datetimeFigureOut">
              <a:rPr lang="en-NL" smtClean="0"/>
              <a:t>13/02/2021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B0D38-8E68-EC43-99D8-90E51CCC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E0B68-7DB4-BB49-9A95-36D6104A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0140-E916-5B40-8478-CB1A6C1E11B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085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C78A2-64E1-914C-BE48-E872D250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C5B-B99B-CE49-8F77-5A99CB4BB9C9}" type="datetimeFigureOut">
              <a:rPr lang="en-NL" smtClean="0"/>
              <a:t>13/02/2021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7C159-58DB-DE43-9FE7-58B580CC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496D6-1607-2B4D-BB7D-9D6C0907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0140-E916-5B40-8478-CB1A6C1E11B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310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840A-3AD9-AE46-9CDD-E77A81E3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D7C5-C3C7-8341-B7D4-8B28F101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D8AF7-5023-0940-9CDA-BB8E5EE91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36B21-4234-0942-B390-059A2579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C5B-B99B-CE49-8F77-5A99CB4BB9C9}" type="datetimeFigureOut">
              <a:rPr lang="en-NL" smtClean="0"/>
              <a:t>13/02/2021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17D6-8BF1-9C4D-BF1D-9D13C7BA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9468B-F15B-7E45-804A-03E5847D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0140-E916-5B40-8478-CB1A6C1E11B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539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E86C-D82C-1841-88D7-905CBD35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B0C5F-151A-564C-B277-A742E431F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D71C7-50E4-6142-B053-1068CC6D3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6D9F7-2460-9540-B52C-9DDA358B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C5B-B99B-CE49-8F77-5A99CB4BB9C9}" type="datetimeFigureOut">
              <a:rPr lang="en-NL" smtClean="0"/>
              <a:t>13/02/2021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1208A-31EE-A841-82DC-E580163F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EE436-ACFA-6541-9B43-0089A7D7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0140-E916-5B40-8478-CB1A6C1E11B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611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2F3C8-6A56-E74E-9C2E-42B24444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F05AB-C01F-EB42-930F-24FD16C7F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072CF-D503-C542-9026-E012B1FA4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3C5B-B99B-CE49-8F77-5A99CB4BB9C9}" type="datetimeFigureOut">
              <a:rPr lang="en-NL" smtClean="0"/>
              <a:t>13/02/2021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3F1B0-4C38-BE47-A7A9-28D86029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E8776-0768-FF40-80C6-31B7AD15B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0140-E916-5B40-8478-CB1A6C1E11B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89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20DC732-2FCE-F34C-806C-093D7073D7A5}"/>
              </a:ext>
            </a:extLst>
          </p:cNvPr>
          <p:cNvSpPr/>
          <p:nvPr/>
        </p:nvSpPr>
        <p:spPr>
          <a:xfrm>
            <a:off x="5638800" y="2971800"/>
            <a:ext cx="914400" cy="91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00E128B0-3637-764B-9B82-C1A21063F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Lippe</dc:creator>
  <cp:lastModifiedBy>Phillip Lippe</cp:lastModifiedBy>
  <cp:revision>1</cp:revision>
  <dcterms:created xsi:type="dcterms:W3CDTF">2021-02-13T15:14:43Z</dcterms:created>
  <dcterms:modified xsi:type="dcterms:W3CDTF">2021-02-13T15:20:01Z</dcterms:modified>
</cp:coreProperties>
</file>