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1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7/30/2019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housing prices for </a:t>
            </a:r>
            <a:r>
              <a:rPr lang="en-US" dirty="0" err="1" smtClean="0"/>
              <a:t>kaggle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Brandt Germann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Target – Right skew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9" y="2093976"/>
            <a:ext cx="5487650" cy="365843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118" y="2093976"/>
            <a:ext cx="5487650" cy="36584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2359" y="5752409"/>
            <a:ext cx="407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log of </a:t>
            </a:r>
            <a:r>
              <a:rPr lang="en-US" dirty="0" err="1" smtClean="0"/>
              <a:t>SalePrice</a:t>
            </a:r>
            <a:r>
              <a:rPr lang="en-US" dirty="0" smtClean="0"/>
              <a:t> to normalize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375" y="435992"/>
            <a:ext cx="3307209" cy="32897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Starting point - </a:t>
            </a:r>
            <a:r>
              <a:rPr lang="en-US" dirty="0" err="1" smtClean="0"/>
              <a:t>Corr</a:t>
            </a:r>
            <a:r>
              <a:rPr lang="en-US" dirty="0" smtClean="0"/>
              <a:t> of numerical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6794" y="0"/>
            <a:ext cx="4754880" cy="6858000"/>
          </a:xfrm>
        </p:spPr>
        <p:txBody>
          <a:bodyPr>
            <a:noAutofit/>
          </a:bodyPr>
          <a:lstStyle/>
          <a:p>
            <a:r>
              <a:rPr lang="en-US" sz="1400" dirty="0" err="1" smtClean="0"/>
              <a:t>OpenPorchSF</a:t>
            </a:r>
            <a:r>
              <a:rPr lang="en-US" sz="1400" dirty="0" smtClean="0"/>
              <a:t>      </a:t>
            </a:r>
            <a:r>
              <a:rPr lang="en-US" sz="1400" dirty="0"/>
              <a:t>0.315856</a:t>
            </a:r>
          </a:p>
          <a:p>
            <a:r>
              <a:rPr lang="en-US" sz="1400" dirty="0" err="1"/>
              <a:t>HalfBath</a:t>
            </a:r>
            <a:r>
              <a:rPr lang="en-US" sz="1400" dirty="0"/>
              <a:t>         0.284108</a:t>
            </a:r>
          </a:p>
          <a:p>
            <a:r>
              <a:rPr lang="en-US" sz="1400" dirty="0" err="1"/>
              <a:t>LotArea</a:t>
            </a:r>
            <a:r>
              <a:rPr lang="en-US" sz="1400" dirty="0"/>
              <a:t>          0.263843</a:t>
            </a:r>
          </a:p>
          <a:p>
            <a:r>
              <a:rPr lang="en-US" sz="1400" dirty="0" err="1"/>
              <a:t>BsmtFullBath</a:t>
            </a:r>
            <a:r>
              <a:rPr lang="en-US" sz="1400" dirty="0"/>
              <a:t>     0.227122</a:t>
            </a:r>
          </a:p>
          <a:p>
            <a:r>
              <a:rPr lang="en-US" sz="1400" dirty="0" err="1"/>
              <a:t>BsmtUnfSF</a:t>
            </a:r>
            <a:r>
              <a:rPr lang="en-US" sz="1400" dirty="0"/>
              <a:t>        0.214479</a:t>
            </a:r>
          </a:p>
          <a:p>
            <a:r>
              <a:rPr lang="en-US" sz="1400" dirty="0" err="1"/>
              <a:t>BedroomAbvGr</a:t>
            </a:r>
            <a:r>
              <a:rPr lang="en-US" sz="1400" dirty="0"/>
              <a:t>     0.168213</a:t>
            </a:r>
          </a:p>
          <a:p>
            <a:r>
              <a:rPr lang="en-US" sz="1400" dirty="0" err="1"/>
              <a:t>ScreenPorch</a:t>
            </a:r>
            <a:r>
              <a:rPr lang="en-US" sz="1400" dirty="0"/>
              <a:t>      0.111447</a:t>
            </a:r>
          </a:p>
          <a:p>
            <a:r>
              <a:rPr lang="en-US" sz="1400" dirty="0" err="1"/>
              <a:t>PoolArea</a:t>
            </a:r>
            <a:r>
              <a:rPr lang="en-US" sz="1400" dirty="0"/>
              <a:t>         0.092404</a:t>
            </a:r>
          </a:p>
          <a:p>
            <a:r>
              <a:rPr lang="en-US" sz="1400" dirty="0" err="1"/>
              <a:t>MoSold</a:t>
            </a:r>
            <a:r>
              <a:rPr lang="en-US" sz="1400" dirty="0"/>
              <a:t>           0.046432</a:t>
            </a:r>
          </a:p>
          <a:p>
            <a:r>
              <a:rPr lang="en-US" sz="1400" dirty="0"/>
              <a:t>3SsnPorch        0.044584</a:t>
            </a:r>
          </a:p>
          <a:p>
            <a:r>
              <a:rPr lang="en-US" sz="1400" dirty="0"/>
              <a:t>BsmtFinSF2      -0.011378</a:t>
            </a:r>
          </a:p>
          <a:p>
            <a:r>
              <a:rPr lang="en-US" sz="1400" dirty="0" err="1"/>
              <a:t>BsmtHalfBath</a:t>
            </a:r>
            <a:r>
              <a:rPr lang="en-US" sz="1400" dirty="0"/>
              <a:t>    -0.016844</a:t>
            </a:r>
          </a:p>
          <a:p>
            <a:r>
              <a:rPr lang="en-US" sz="1400" dirty="0" err="1"/>
              <a:t>MiscVal</a:t>
            </a:r>
            <a:r>
              <a:rPr lang="en-US" sz="1400" dirty="0"/>
              <a:t>         -0.021190</a:t>
            </a:r>
          </a:p>
          <a:p>
            <a:r>
              <a:rPr lang="en-US" sz="1400" dirty="0"/>
              <a:t>Id              -0.021917</a:t>
            </a:r>
          </a:p>
          <a:p>
            <a:r>
              <a:rPr lang="en-US" sz="1400" dirty="0" err="1"/>
              <a:t>LowQualFinSF</a:t>
            </a:r>
            <a:r>
              <a:rPr lang="en-US" sz="1400" dirty="0"/>
              <a:t>    -0.025606</a:t>
            </a:r>
          </a:p>
          <a:p>
            <a:r>
              <a:rPr lang="en-US" sz="1400" dirty="0" err="1"/>
              <a:t>YrSold</a:t>
            </a:r>
            <a:r>
              <a:rPr lang="en-US" sz="1400" dirty="0"/>
              <a:t>          -0.028923</a:t>
            </a:r>
          </a:p>
          <a:p>
            <a:r>
              <a:rPr lang="en-US" sz="1400" dirty="0" err="1"/>
              <a:t>OverallCond</a:t>
            </a:r>
            <a:r>
              <a:rPr lang="en-US" sz="1400" dirty="0"/>
              <a:t>     -0.077856</a:t>
            </a:r>
          </a:p>
          <a:p>
            <a:r>
              <a:rPr lang="en-US" sz="1400" dirty="0" err="1"/>
              <a:t>MSSubClass</a:t>
            </a:r>
            <a:r>
              <a:rPr lang="en-US" sz="1400" dirty="0"/>
              <a:t>      -0.084284</a:t>
            </a:r>
          </a:p>
          <a:p>
            <a:r>
              <a:rPr lang="en-US" sz="1400" dirty="0" err="1"/>
              <a:t>EnclosedPorch</a:t>
            </a:r>
            <a:r>
              <a:rPr lang="en-US" sz="1400" dirty="0"/>
              <a:t>   -0.128578</a:t>
            </a:r>
          </a:p>
          <a:p>
            <a:r>
              <a:rPr lang="en-US" sz="1400" dirty="0" err="1"/>
              <a:t>KitchenAbvGr</a:t>
            </a:r>
            <a:r>
              <a:rPr lang="en-US" sz="1400" dirty="0"/>
              <a:t>    -0.135907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579584" y="0"/>
            <a:ext cx="3560518" cy="3977640"/>
          </a:xfrm>
        </p:spPr>
        <p:txBody>
          <a:bodyPr>
            <a:noAutofit/>
          </a:bodyPr>
          <a:lstStyle/>
          <a:p>
            <a:r>
              <a:rPr lang="en-US" sz="1400" dirty="0" err="1"/>
              <a:t>SalePrice</a:t>
            </a:r>
            <a:r>
              <a:rPr lang="en-US" sz="1400" dirty="0"/>
              <a:t>        1.000000</a:t>
            </a:r>
          </a:p>
          <a:p>
            <a:r>
              <a:rPr lang="en-US" sz="1400" dirty="0" err="1"/>
              <a:t>log_SalePrice</a:t>
            </a:r>
            <a:r>
              <a:rPr lang="en-US" sz="1400" dirty="0"/>
              <a:t>    0.948374</a:t>
            </a:r>
          </a:p>
          <a:p>
            <a:r>
              <a:rPr lang="en-US" sz="1400" dirty="0" err="1"/>
              <a:t>OverallQual</a:t>
            </a:r>
            <a:r>
              <a:rPr lang="en-US" sz="1400" dirty="0"/>
              <a:t>      0.790982</a:t>
            </a:r>
          </a:p>
          <a:p>
            <a:r>
              <a:rPr lang="en-US" sz="1400" dirty="0" err="1"/>
              <a:t>GrLivArea</a:t>
            </a:r>
            <a:r>
              <a:rPr lang="en-US" sz="1400" dirty="0"/>
              <a:t>        0.708624</a:t>
            </a:r>
          </a:p>
          <a:p>
            <a:r>
              <a:rPr lang="en-US" sz="1400" dirty="0" err="1"/>
              <a:t>GarageCars</a:t>
            </a:r>
            <a:r>
              <a:rPr lang="en-US" sz="1400" dirty="0"/>
              <a:t>       0.640409</a:t>
            </a:r>
          </a:p>
          <a:p>
            <a:r>
              <a:rPr lang="en-US" sz="1400" dirty="0" err="1"/>
              <a:t>GarageArea</a:t>
            </a:r>
            <a:r>
              <a:rPr lang="en-US" sz="1400" dirty="0"/>
              <a:t>       0.623431</a:t>
            </a:r>
          </a:p>
          <a:p>
            <a:r>
              <a:rPr lang="en-US" sz="1400" dirty="0" err="1"/>
              <a:t>TotalBsmtSF</a:t>
            </a:r>
            <a:r>
              <a:rPr lang="en-US" sz="1400" dirty="0"/>
              <a:t>      0.613581</a:t>
            </a:r>
          </a:p>
          <a:p>
            <a:r>
              <a:rPr lang="en-US" sz="1400" dirty="0"/>
              <a:t>1stFlrSF         0.605852</a:t>
            </a:r>
          </a:p>
          <a:p>
            <a:r>
              <a:rPr lang="en-US" sz="1400" dirty="0" err="1"/>
              <a:t>FullBath</a:t>
            </a:r>
            <a:r>
              <a:rPr lang="en-US" sz="1400" dirty="0"/>
              <a:t>         0.560664</a:t>
            </a:r>
          </a:p>
          <a:p>
            <a:r>
              <a:rPr lang="en-US" sz="1400" dirty="0" err="1"/>
              <a:t>TotRmsAbvGrd</a:t>
            </a:r>
            <a:r>
              <a:rPr lang="en-US" sz="1400" dirty="0"/>
              <a:t>     </a:t>
            </a:r>
            <a:r>
              <a:rPr lang="en-US" sz="1400" dirty="0" smtClean="0"/>
              <a:t>0.533723</a:t>
            </a:r>
          </a:p>
          <a:p>
            <a:r>
              <a:rPr lang="en-US" sz="1400" dirty="0" err="1"/>
              <a:t>YearBuilt</a:t>
            </a:r>
            <a:r>
              <a:rPr lang="en-US" sz="1400" dirty="0"/>
              <a:t>        0.522897</a:t>
            </a:r>
          </a:p>
          <a:p>
            <a:r>
              <a:rPr lang="en-US" sz="1400" dirty="0" err="1"/>
              <a:t>YearRemodAdd</a:t>
            </a:r>
            <a:r>
              <a:rPr lang="en-US" sz="1400" dirty="0"/>
              <a:t>     0.507101</a:t>
            </a:r>
          </a:p>
          <a:p>
            <a:r>
              <a:rPr lang="en-US" sz="1400" dirty="0" err="1"/>
              <a:t>GarageYrBlt</a:t>
            </a:r>
            <a:r>
              <a:rPr lang="en-US" sz="1400" dirty="0"/>
              <a:t>      0.486362</a:t>
            </a:r>
          </a:p>
          <a:p>
            <a:r>
              <a:rPr lang="en-US" sz="1400" dirty="0" err="1"/>
              <a:t>MasVnrArea</a:t>
            </a:r>
            <a:r>
              <a:rPr lang="en-US" sz="1400" dirty="0"/>
              <a:t>       0.477493</a:t>
            </a:r>
          </a:p>
          <a:p>
            <a:r>
              <a:rPr lang="en-US" sz="1400" dirty="0"/>
              <a:t>Fireplaces       0.466929</a:t>
            </a:r>
          </a:p>
          <a:p>
            <a:r>
              <a:rPr lang="en-US" sz="1400" dirty="0"/>
              <a:t>BsmtFinSF1       0.386420</a:t>
            </a:r>
          </a:p>
          <a:p>
            <a:r>
              <a:rPr lang="en-US" sz="1400" dirty="0" err="1"/>
              <a:t>LotFrontage</a:t>
            </a:r>
            <a:r>
              <a:rPr lang="en-US" sz="1400" dirty="0"/>
              <a:t>      0.351799</a:t>
            </a:r>
          </a:p>
          <a:p>
            <a:r>
              <a:rPr lang="en-US" sz="1400" dirty="0" err="1"/>
              <a:t>WoodDeckSF</a:t>
            </a:r>
            <a:r>
              <a:rPr lang="en-US" sz="1400" dirty="0"/>
              <a:t>       0.324413</a:t>
            </a:r>
          </a:p>
          <a:p>
            <a:r>
              <a:rPr lang="en-US" sz="1400" dirty="0"/>
              <a:t>2ndFlrSF         0.319334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498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9708"/>
            <a:ext cx="11741285" cy="1609344"/>
          </a:xfrm>
        </p:spPr>
        <p:txBody>
          <a:bodyPr/>
          <a:lstStyle/>
          <a:p>
            <a:r>
              <a:rPr lang="en-US" dirty="0" smtClean="0"/>
              <a:t>RDA: Checking for null/outliers for all numerical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2238" y="1659052"/>
            <a:ext cx="5893554" cy="5048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2" y="1659052"/>
            <a:ext cx="5791986" cy="50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5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1877438"/>
            <a:ext cx="8716178" cy="4294762"/>
          </a:xfrm>
        </p:spPr>
        <p:txBody>
          <a:bodyPr>
            <a:normAutofit/>
          </a:bodyPr>
          <a:lstStyle/>
          <a:p>
            <a:r>
              <a:rPr lang="en-US" dirty="0" smtClean="0"/>
              <a:t>Reviewed features 1-by-1, with data description</a:t>
            </a:r>
          </a:p>
          <a:p>
            <a:r>
              <a:rPr lang="en-US" dirty="0" smtClean="0"/>
              <a:t>Removed 7 outliers</a:t>
            </a:r>
          </a:p>
          <a:p>
            <a:r>
              <a:rPr lang="en-US" dirty="0" smtClean="0"/>
              <a:t>Combined features (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 err="1" smtClean="0"/>
              <a:t>HalfBath</a:t>
            </a:r>
            <a:r>
              <a:rPr lang="en-US" dirty="0" smtClean="0"/>
              <a:t> + </a:t>
            </a:r>
            <a:r>
              <a:rPr lang="en-US" dirty="0" err="1" smtClean="0"/>
              <a:t>FullBath</a:t>
            </a:r>
            <a:r>
              <a:rPr lang="en-US" dirty="0" smtClean="0"/>
              <a:t>, SF)</a:t>
            </a:r>
            <a:endParaRPr lang="en-US" dirty="0"/>
          </a:p>
          <a:p>
            <a:r>
              <a:rPr lang="en-US" dirty="0" smtClean="0"/>
              <a:t>Reclassified several features from numerical </a:t>
            </a:r>
            <a:r>
              <a:rPr lang="en-US" dirty="0"/>
              <a:t>to categorical </a:t>
            </a:r>
            <a:r>
              <a:rPr lang="en-US" dirty="0" smtClean="0"/>
              <a:t>(</a:t>
            </a:r>
            <a:r>
              <a:rPr lang="en-US" dirty="0" err="1" smtClean="0"/>
              <a:t>GarageCars</a:t>
            </a:r>
            <a:r>
              <a:rPr lang="en-US" dirty="0" smtClean="0"/>
              <a:t>, </a:t>
            </a:r>
            <a:r>
              <a:rPr lang="en-US" dirty="0" err="1" smtClean="0"/>
              <a:t>YrSold</a:t>
            </a:r>
            <a:r>
              <a:rPr lang="en-US" dirty="0" smtClean="0"/>
              <a:t>, </a:t>
            </a:r>
            <a:r>
              <a:rPr lang="en-US" dirty="0" err="1" smtClean="0"/>
              <a:t>OverallQual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Removed features with severely imbalanced value counts</a:t>
            </a:r>
          </a:p>
          <a:p>
            <a:r>
              <a:rPr lang="en-US" dirty="0" smtClean="0"/>
              <a:t>Removed additional low </a:t>
            </a:r>
            <a:r>
              <a:rPr lang="en-US" dirty="0" err="1" smtClean="0"/>
              <a:t>corr</a:t>
            </a:r>
            <a:r>
              <a:rPr lang="en-US" dirty="0" smtClean="0"/>
              <a:t>, problematic or clearly redundant features (</a:t>
            </a:r>
            <a:r>
              <a:rPr lang="en-US" dirty="0" err="1" smtClean="0"/>
              <a:t>ScreenPorch</a:t>
            </a:r>
            <a:r>
              <a:rPr lang="en-US" dirty="0" smtClean="0"/>
              <a:t>, </a:t>
            </a:r>
            <a:r>
              <a:rPr lang="en-US" dirty="0" err="1" smtClean="0"/>
              <a:t>PoolArea</a:t>
            </a:r>
            <a:r>
              <a:rPr lang="en-US" dirty="0" smtClean="0"/>
              <a:t>, </a:t>
            </a:r>
            <a:r>
              <a:rPr lang="en-US" dirty="0" err="1" smtClean="0"/>
              <a:t>MiscVal</a:t>
            </a:r>
            <a:r>
              <a:rPr lang="en-US" dirty="0" smtClean="0"/>
              <a:t>..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Changed Garage/ NA to ‘None’</a:t>
            </a:r>
          </a:p>
          <a:p>
            <a:r>
              <a:rPr lang="en-US" dirty="0" err="1" smtClean="0"/>
              <a:t>Sqrt</a:t>
            </a:r>
            <a:r>
              <a:rPr lang="en-US" dirty="0" smtClean="0"/>
              <a:t> of area features (SF)</a:t>
            </a:r>
          </a:p>
        </p:txBody>
      </p:sp>
    </p:spTree>
    <p:extLst>
      <p:ext uri="{BB962C8B-B14F-4D97-AF65-F5344CB8AC3E}">
        <p14:creationId xmlns:p14="http://schemas.microsoft.com/office/powerpoint/2010/main" val="33185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 smtClean="0"/>
              <a:t>Categorical features – Inspecting train/test for null </a:t>
            </a:r>
            <a:r>
              <a:rPr lang="en-US" dirty="0" err="1" smtClean="0"/>
              <a:t>vals</a:t>
            </a:r>
            <a:r>
              <a:rPr lang="en-US" dirty="0" smtClean="0"/>
              <a:t> &amp; counts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5906" y="1756815"/>
            <a:ext cx="5584425" cy="4585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621" y="1989874"/>
            <a:ext cx="4717915" cy="458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8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 smtClean="0"/>
              <a:t>Categorical features – </a:t>
            </a:r>
            <a:r>
              <a:rPr lang="en-US" dirty="0" err="1" smtClean="0"/>
              <a:t>dummifying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282" y="1609344"/>
            <a:ext cx="4754880" cy="3977640"/>
          </a:xfrm>
        </p:spPr>
        <p:txBody>
          <a:bodyPr/>
          <a:lstStyle/>
          <a:p>
            <a:r>
              <a:rPr lang="en-US" dirty="0" err="1" smtClean="0"/>
              <a:t>Dummified</a:t>
            </a:r>
            <a:r>
              <a:rPr lang="en-US" dirty="0" smtClean="0"/>
              <a:t> remaining categorical features</a:t>
            </a:r>
          </a:p>
          <a:p>
            <a:r>
              <a:rPr lang="en-US" dirty="0" smtClean="0"/>
              <a:t>Reduced classifications where possible</a:t>
            </a:r>
          </a:p>
          <a:p>
            <a:r>
              <a:rPr lang="en-US" dirty="0" smtClean="0"/>
              <a:t>Resulted in 211 features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**sanity checks as I progressed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162" y="1609344"/>
            <a:ext cx="5919406" cy="429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/>
              <a:t>10Fold Cross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Linear Regression (.01335)</a:t>
            </a:r>
          </a:p>
          <a:p>
            <a:r>
              <a:rPr lang="en-US" b="1" dirty="0" smtClean="0"/>
              <a:t>Ridge (.13299, alpha = .1)</a:t>
            </a:r>
          </a:p>
          <a:p>
            <a:r>
              <a:rPr lang="en-US" dirty="0" smtClean="0"/>
              <a:t>Lasso (.02339)</a:t>
            </a:r>
          </a:p>
          <a:p>
            <a:r>
              <a:rPr lang="en-US" dirty="0" smtClean="0"/>
              <a:t>Elastic Net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0196" y="585216"/>
            <a:ext cx="4834647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Models/methods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51" y="4931513"/>
            <a:ext cx="8758302" cy="13335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48272" y="1070043"/>
            <a:ext cx="3589507" cy="64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25701" y="585216"/>
            <a:ext cx="4834647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225701" y="2287383"/>
            <a:ext cx="4754880" cy="3977640"/>
          </a:xfrm>
        </p:spPr>
        <p:txBody>
          <a:bodyPr/>
          <a:lstStyle/>
          <a:p>
            <a:r>
              <a:rPr lang="en-US" dirty="0" smtClean="0"/>
              <a:t>Ridge provided best test values</a:t>
            </a:r>
          </a:p>
          <a:p>
            <a:r>
              <a:rPr lang="en-US" dirty="0" smtClean="0"/>
              <a:t>R^2 Train: .9510</a:t>
            </a:r>
          </a:p>
          <a:p>
            <a:r>
              <a:rPr lang="en-US" dirty="0" smtClean="0"/>
              <a:t>R^2 Test: .9110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927" y="484632"/>
            <a:ext cx="11332723" cy="1609344"/>
          </a:xfrm>
        </p:spPr>
        <p:txBody>
          <a:bodyPr/>
          <a:lstStyle/>
          <a:p>
            <a:r>
              <a:rPr lang="en-US" dirty="0" smtClean="0"/>
              <a:t>Lessons learned / future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10301786" cy="3977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Test models more often during feature selection / engineering</a:t>
            </a:r>
          </a:p>
          <a:p>
            <a:r>
              <a:rPr lang="en-US" sz="2400" dirty="0" smtClean="0"/>
              <a:t>ID issue with my Lasso model</a:t>
            </a:r>
          </a:p>
          <a:p>
            <a:r>
              <a:rPr lang="en-US" sz="2400" dirty="0" smtClean="0"/>
              <a:t>Reclassify additional categorical features</a:t>
            </a:r>
          </a:p>
          <a:p>
            <a:r>
              <a:rPr lang="en-US" sz="2400" dirty="0" smtClean="0"/>
              <a:t>Incorporate tree based models</a:t>
            </a:r>
          </a:p>
          <a:p>
            <a:r>
              <a:rPr lang="en-US" sz="2400" dirty="0" smtClean="0"/>
              <a:t>Map locations to consolidate Neighborhoods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09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66</TotalTime>
  <Words>306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Rockwell</vt:lpstr>
      <vt:lpstr>Rockwell Condensed</vt:lpstr>
      <vt:lpstr>Wingdings</vt:lpstr>
      <vt:lpstr>Wood Type</vt:lpstr>
      <vt:lpstr>Predicting housing prices for kaggle </vt:lpstr>
      <vt:lpstr>Converting Target – Right skew</vt:lpstr>
      <vt:lpstr>Starting point - Corr of numerical features</vt:lpstr>
      <vt:lpstr>RDA: Checking for null/outliers for all numerical columns</vt:lpstr>
      <vt:lpstr>Feature engineering</vt:lpstr>
      <vt:lpstr>Categorical features – Inspecting train/test for null vals &amp; counts</vt:lpstr>
      <vt:lpstr>Categorical features – dummifying</vt:lpstr>
      <vt:lpstr>PowerPoint Presentation</vt:lpstr>
      <vt:lpstr>Lessons learned / future considerations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housing prices for kaggle</dc:title>
  <dc:creator>Brandt Germann</dc:creator>
  <cp:lastModifiedBy>Brandt Germann</cp:lastModifiedBy>
  <cp:revision>10</cp:revision>
  <dcterms:created xsi:type="dcterms:W3CDTF">2019-07-30T15:32:33Z</dcterms:created>
  <dcterms:modified xsi:type="dcterms:W3CDTF">2019-07-30T16:39:20Z</dcterms:modified>
</cp:coreProperties>
</file>