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3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4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6F52-42BB-4B20-A040-07CD1D73C57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43BF-485D-4B10-984C-C3354AC3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308: Mobile App Development</a:t>
            </a:r>
          </a:p>
          <a:p>
            <a:r>
              <a:rPr lang="en-US" sz="2400" dirty="0"/>
              <a:t>Dustin Peerce, Brandyn Shepherd, Travis Todd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3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Scene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042377" cy="4960668"/>
          </a:xfrm>
        </p:spPr>
      </p:pic>
    </p:spTree>
    <p:extLst>
      <p:ext uri="{BB962C8B-B14F-4D97-AF65-F5344CB8AC3E}">
        <p14:creationId xmlns:p14="http://schemas.microsoft.com/office/powerpoint/2010/main" val="23500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186232" cy="5092131"/>
          </a:xfrm>
        </p:spPr>
      </p:pic>
    </p:spTree>
    <p:extLst>
      <p:ext uri="{BB962C8B-B14F-4D97-AF65-F5344CB8AC3E}">
        <p14:creationId xmlns:p14="http://schemas.microsoft.com/office/powerpoint/2010/main" val="2433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942711" cy="4944494"/>
          </a:xfrm>
        </p:spPr>
      </p:pic>
    </p:spTree>
    <p:extLst>
      <p:ext uri="{BB962C8B-B14F-4D97-AF65-F5344CB8AC3E}">
        <p14:creationId xmlns:p14="http://schemas.microsoft.com/office/powerpoint/2010/main" val="2909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Name: Dolphin Defense</a:t>
            </a:r>
          </a:p>
          <a:p>
            <a:endParaRPr lang="en-US" dirty="0"/>
          </a:p>
          <a:p>
            <a:r>
              <a:rPr lang="en-US" dirty="0" smtClean="0"/>
              <a:t>A Gaming Application</a:t>
            </a:r>
          </a:p>
          <a:p>
            <a:endParaRPr lang="en-US" dirty="0"/>
          </a:p>
          <a:p>
            <a:r>
              <a:rPr lang="en-US" dirty="0" smtClean="0"/>
              <a:t>A simple, yet challenging arcade experience</a:t>
            </a:r>
          </a:p>
        </p:txBody>
      </p:sp>
    </p:spTree>
    <p:extLst>
      <p:ext uri="{BB962C8B-B14F-4D97-AF65-F5344CB8AC3E}">
        <p14:creationId xmlns:p14="http://schemas.microsoft.com/office/powerpoint/2010/main" val="39715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dolphin that shoots lasers, because reasons</a:t>
            </a:r>
          </a:p>
          <a:p>
            <a:endParaRPr lang="en-US" dirty="0"/>
          </a:p>
          <a:p>
            <a:r>
              <a:rPr lang="en-US" dirty="0" smtClean="0"/>
              <a:t>Side-scrolling shooter</a:t>
            </a:r>
          </a:p>
          <a:p>
            <a:endParaRPr lang="en-US" dirty="0"/>
          </a:p>
          <a:p>
            <a:r>
              <a:rPr lang="en-US" dirty="0" smtClean="0"/>
              <a:t>Horizontal scrolling with vertical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Sharks enter from the right</a:t>
            </a:r>
          </a:p>
          <a:p>
            <a:endParaRPr lang="en-US" dirty="0"/>
          </a:p>
          <a:p>
            <a:r>
              <a:rPr lang="en-US" dirty="0" smtClean="0"/>
              <a:t>Shoot sharks for points</a:t>
            </a:r>
          </a:p>
          <a:p>
            <a:endParaRPr lang="en-US" dirty="0"/>
          </a:p>
          <a:p>
            <a:r>
              <a:rPr lang="en-US" dirty="0" smtClean="0"/>
              <a:t>The game ends when the dolphin touches a 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Menu Scene</a:t>
            </a:r>
          </a:p>
          <a:p>
            <a:pPr lvl="1"/>
            <a:r>
              <a:rPr lang="en-US" dirty="0" smtClean="0"/>
              <a:t>“Play” Button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Gameplay Scene</a:t>
            </a:r>
          </a:p>
          <a:p>
            <a:pPr lvl="1"/>
            <a:r>
              <a:rPr lang="en-US" dirty="0" smtClean="0"/>
              <a:t>Avoid sharks and kill as many as possible</a:t>
            </a:r>
          </a:p>
          <a:p>
            <a:pPr lvl="1"/>
            <a:r>
              <a:rPr lang="en-US" dirty="0" smtClean="0"/>
              <a:t>“Restart Button”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movement through Accelerometers</a:t>
            </a:r>
          </a:p>
          <a:p>
            <a:endParaRPr lang="en-US" dirty="0" smtClean="0"/>
          </a:p>
          <a:p>
            <a:r>
              <a:rPr lang="en-US" dirty="0" smtClean="0"/>
              <a:t>Tap to shoot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Shoot for the high score</a:t>
            </a:r>
          </a:p>
          <a:p>
            <a:endParaRPr lang="en-US" dirty="0"/>
          </a:p>
          <a:p>
            <a:r>
              <a:rPr lang="en-US" dirty="0" smtClean="0"/>
              <a:t>Sharks will move faster as your score increases</a:t>
            </a:r>
          </a:p>
          <a:p>
            <a:endParaRPr lang="en-US" dirty="0"/>
          </a:p>
          <a:p>
            <a:r>
              <a:rPr lang="en-US" dirty="0" smtClean="0"/>
              <a:t>Sharks will spawn faster as your score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6629400" cy="4721358"/>
          </a:xfrm>
        </p:spPr>
      </p:pic>
    </p:spTree>
    <p:extLst>
      <p:ext uri="{BB962C8B-B14F-4D97-AF65-F5344CB8AC3E}">
        <p14:creationId xmlns:p14="http://schemas.microsoft.com/office/powerpoint/2010/main" val="15954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Scene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858000" cy="4873924"/>
          </a:xfrm>
        </p:spPr>
      </p:pic>
    </p:spTree>
    <p:extLst>
      <p:ext uri="{BB962C8B-B14F-4D97-AF65-F5344CB8AC3E}">
        <p14:creationId xmlns:p14="http://schemas.microsoft.com/office/powerpoint/2010/main" val="32448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119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Term Project</vt:lpstr>
      <vt:lpstr>Purpose</vt:lpstr>
      <vt:lpstr>Overview</vt:lpstr>
      <vt:lpstr>Overview cont'd</vt:lpstr>
      <vt:lpstr>Interface</vt:lpstr>
      <vt:lpstr>Controls</vt:lpstr>
      <vt:lpstr>Objective/Gameplay</vt:lpstr>
      <vt:lpstr>Main Menu</vt:lpstr>
      <vt:lpstr>Gameplay Scene 1</vt:lpstr>
      <vt:lpstr>Gameplay Scene 2</vt:lpstr>
      <vt:lpstr>Gameplay 3</vt:lpstr>
      <vt:lpstr>Game Over 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</dc:creator>
  <cp:lastModifiedBy>Dustin</cp:lastModifiedBy>
  <cp:revision>10</cp:revision>
  <dcterms:created xsi:type="dcterms:W3CDTF">2014-12-05T06:51:56Z</dcterms:created>
  <dcterms:modified xsi:type="dcterms:W3CDTF">2014-12-05T20:48:50Z</dcterms:modified>
</cp:coreProperties>
</file>