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85" r:id="rId2"/>
    <p:sldId id="286" r:id="rId3"/>
    <p:sldId id="281" r:id="rId4"/>
    <p:sldId id="288" r:id="rId5"/>
    <p:sldId id="289" r:id="rId6"/>
    <p:sldId id="291" r:id="rId7"/>
    <p:sldId id="287" r:id="rId8"/>
    <p:sldId id="290" r:id="rId9"/>
    <p:sldId id="2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CB"/>
    <a:srgbClr val="00ADEF"/>
    <a:srgbClr val="000000"/>
    <a:srgbClr val="7E3600"/>
    <a:srgbClr val="E562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8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73B7BE88-9DFD-4CC5-AB52-FEEB138BF001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61E4A6-34B9-4E14-B0CE-4104BD27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52400"/>
            <a:ext cx="8534400" cy="762000"/>
          </a:xfrm>
        </p:spPr>
        <p:txBody>
          <a:bodyPr/>
          <a:lstStyle>
            <a:lvl1pPr marL="0" indent="0">
              <a:buNone/>
              <a:defRPr sz="3600" b="1" baseline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 smtClean="0"/>
              <a:t>var</a:t>
            </a:r>
            <a:r>
              <a:rPr lang="en-US" dirty="0" smtClean="0"/>
              <a:t> title =</a:t>
            </a:r>
            <a:r>
              <a:rPr lang="bg-BG" dirty="0" smtClean="0"/>
              <a:t>               ;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600200"/>
            <a:ext cx="8534400" cy="30480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 smtClean="0"/>
              <a:t>var</a:t>
            </a:r>
            <a:r>
              <a:rPr lang="en-US" dirty="0" smtClean="0"/>
              <a:t> info = {</a:t>
            </a:r>
          </a:p>
          <a:p>
            <a:pPr lvl="0"/>
            <a:r>
              <a:rPr lang="en-US" dirty="0" smtClean="0"/>
              <a:t>	name: “”,</a:t>
            </a:r>
          </a:p>
          <a:p>
            <a:pPr lvl="0"/>
            <a:r>
              <a:rPr lang="en-US" dirty="0" smtClean="0"/>
              <a:t>	font: ‘’</a:t>
            </a:r>
          </a:p>
          <a:p>
            <a:pPr lvl="0"/>
            <a:r>
              <a:rPr lang="en-US" dirty="0" smtClean="0"/>
              <a:t>	size: “”</a:t>
            </a:r>
          </a:p>
          <a:p>
            <a:pPr lvl="0"/>
            <a:r>
              <a:rPr lang="en-US" dirty="0" smtClean="0"/>
              <a:t>};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9500" y="65176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00ADEF"/>
                </a:solidFill>
                <a:effectLst/>
                <a:latin typeface="+mn-lt"/>
                <a:ea typeface="+mn-ea"/>
                <a:cs typeface="Arial" charset="0"/>
              </a:rPr>
              <a:t>Nov</a:t>
            </a:r>
            <a:r>
              <a:rPr lang="en-US" sz="1800" b="1" kern="1200" baseline="0" dirty="0" smtClean="0">
                <a:solidFill>
                  <a:srgbClr val="00ADEF"/>
                </a:solidFill>
                <a:effectLst/>
                <a:latin typeface="+mn-lt"/>
                <a:ea typeface="+mn-ea"/>
                <a:cs typeface="Arial" charset="0"/>
              </a:rPr>
              <a:t> </a:t>
            </a:r>
            <a:r>
              <a:rPr lang="en-US" sz="1800" b="1" kern="1200" dirty="0" smtClean="0">
                <a:solidFill>
                  <a:srgbClr val="00ADEF"/>
                </a:solidFill>
                <a:effectLst/>
                <a:latin typeface="+mn-lt"/>
                <a:ea typeface="+mn-ea"/>
                <a:cs typeface="Arial" charset="0"/>
              </a:rPr>
              <a:t>23, 2014</a:t>
            </a:r>
            <a:endParaRPr lang="en-US" b="1" dirty="0">
              <a:solidFill>
                <a:srgbClr val="00ADEF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934200" y="624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93CB"/>
                </a:solidFill>
                <a:latin typeface="+mn-lt"/>
              </a:rPr>
              <a:t>Sofia</a:t>
            </a:r>
            <a:endParaRPr lang="en-US" sz="1800" b="1" dirty="0">
              <a:solidFill>
                <a:srgbClr val="0093CB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771"/>
            <a:ext cx="1291986" cy="597785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152400"/>
            <a:ext cx="1676400" cy="762000"/>
          </a:xfrm>
        </p:spPr>
        <p:txBody>
          <a:bodyPr/>
          <a:lstStyle>
            <a:lvl1pPr marL="0" indent="0">
              <a:buNone/>
              <a:defRPr sz="3600" b="1" baseline="0">
                <a:solidFill>
                  <a:srgbClr val="0093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“Title”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9906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63880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1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4297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38150"/>
            <a:ext cx="762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5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7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111"/>
            <a:ext cx="666750" cy="666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1440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1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114300"/>
            <a:ext cx="657225" cy="6572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62000" y="-1"/>
            <a:ext cx="8381999" cy="838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r>
              <a:rPr lang="en-US" sz="4400" dirty="0" smtClean="0"/>
              <a:t>agenda();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3436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8" y="-479"/>
            <a:ext cx="9145276" cy="6858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kern="120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73461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00B0F0"/>
              </a:buClr>
              <a:defRPr sz="2400"/>
            </a:lvl1pPr>
            <a:lvl2pPr>
              <a:buClr>
                <a:srgbClr val="00B0F0"/>
              </a:buClr>
              <a:defRPr sz="1600"/>
            </a:lvl2pPr>
            <a:lvl3pPr>
              <a:buClr>
                <a:srgbClr val="00B0F0"/>
              </a:buClr>
              <a:defRPr sz="1600"/>
            </a:lvl3pPr>
            <a:lvl4pPr>
              <a:buClr>
                <a:srgbClr val="00B0F0"/>
              </a:buClr>
              <a:defRPr sz="1600"/>
            </a:lvl4pPr>
            <a:lvl5pPr>
              <a:buClr>
                <a:srgbClr val="00B0F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4297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111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4297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111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62" y="6400800"/>
            <a:ext cx="1143000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[First name]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6400800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0" y="6400800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4297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111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2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/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0" y="-1"/>
            <a:ext cx="8381999" cy="94297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111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" y="6459539"/>
            <a:ext cx="1138238" cy="3048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459539"/>
            <a:ext cx="1676400" cy="304800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6459539"/>
            <a:ext cx="3276600" cy="304800"/>
          </a:xfrm>
        </p:spPr>
        <p:txBody>
          <a:bodyPr/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Session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810500" y="652897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Nov</a:t>
            </a:r>
            <a:r>
              <a:rPr lang="en-US" sz="16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2</a:t>
            </a:r>
            <a:r>
              <a:rPr lang="bg-BG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1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, 201</a:t>
            </a:r>
            <a:r>
              <a:rPr lang="bg-BG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5</a:t>
            </a:r>
            <a:endParaRPr lang="en-US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816861"/>
            <a:ext cx="2052637" cy="6186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92" r:id="rId3"/>
    <p:sldLayoutId id="2147483983" r:id="rId4"/>
    <p:sldLayoutId id="2147483984" r:id="rId5"/>
    <p:sldLayoutId id="2147483985" r:id="rId6"/>
    <p:sldLayoutId id="2147483986" r:id="rId7"/>
    <p:sldLayoutId id="2147483993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Segoe UI" pitchFamily="34" charset="0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US" sz="3600" dirty="0" smtClean="0">
                <a:solidFill>
                  <a:srgbClr val="7E3600"/>
                </a:solidFill>
              </a:rPr>
              <a:t> </a:t>
            </a:r>
            <a:r>
              <a:rPr lang="en-US" sz="3600" dirty="0" smtClean="0"/>
              <a:t>title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= “</a:t>
            </a:r>
            <a:r>
              <a:rPr lang="en-US" sz="3600" dirty="0" smtClean="0"/>
              <a:t>From backend to frontend development with Angular,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 and </a:t>
            </a:r>
            <a:r>
              <a:rPr lang="en-US" sz="3600" dirty="0" err="1" smtClean="0"/>
              <a:t>Sharepoint</a:t>
            </a:r>
            <a:r>
              <a:rPr lang="en-US" sz="3600" dirty="0" smtClean="0"/>
              <a:t> Online</a:t>
            </a:r>
            <a:r>
              <a:rPr lang="en-US" sz="3600" dirty="0" smtClean="0">
                <a:solidFill>
                  <a:srgbClr val="0070C0"/>
                </a:solidFill>
              </a:rPr>
              <a:t>”;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4800" y="2590800"/>
            <a:ext cx="8534400" cy="30480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/>
              <a:t>info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 {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dirty="0" smtClean="0"/>
              <a:t>Branimir Giurov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”,</a:t>
            </a:r>
          </a:p>
          <a:p>
            <a:pPr lvl="0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otherOptional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dirty="0" smtClean="0"/>
              <a:t>Solution architect</a:t>
            </a:r>
            <a:r>
              <a:rPr lang="en-US" dirty="0" smtClean="0">
                <a:solidFill>
                  <a:srgbClr val="7E3600"/>
                </a:solidFill>
              </a:rPr>
              <a:t>” + </a:t>
            </a:r>
          </a:p>
          <a:p>
            <a:pPr lvl="0"/>
            <a:r>
              <a:rPr lang="en-US" dirty="0">
                <a:solidFill>
                  <a:srgbClr val="7E3600"/>
                </a:solidFill>
              </a:rPr>
              <a:t>	</a:t>
            </a:r>
            <a:r>
              <a:rPr lang="en-US" dirty="0" smtClean="0">
                <a:solidFill>
                  <a:srgbClr val="7E3600"/>
                </a:solidFill>
              </a:rPr>
              <a:t>		       “</a:t>
            </a:r>
            <a:r>
              <a:rPr lang="en-US" dirty="0" err="1" smtClean="0">
                <a:solidFill>
                  <a:srgbClr val="7E3600"/>
                </a:solidFill>
              </a:rPr>
              <a:t>Bulpros</a:t>
            </a:r>
            <a:r>
              <a:rPr lang="en-US" dirty="0" smtClean="0">
                <a:solidFill>
                  <a:srgbClr val="7E3600"/>
                </a:solidFill>
              </a:rPr>
              <a:t> Consulting”</a:t>
            </a:r>
            <a:endParaRPr lang="en-US" dirty="0">
              <a:solidFill>
                <a:srgbClr val="7E3600"/>
              </a:solidFill>
            </a:endParaRPr>
          </a:p>
          <a:p>
            <a:pPr lvl="0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};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use case</a:t>
            </a:r>
          </a:p>
          <a:p>
            <a:r>
              <a:rPr lang="en-US" dirty="0" smtClean="0"/>
              <a:t>My requirements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Simple use case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Office 365 Store/</a:t>
            </a:r>
            <a:r>
              <a:rPr lang="en-US" sz="2800" dirty="0" err="1" smtClean="0">
                <a:solidFill>
                  <a:schemeClr val="tx1"/>
                </a:solidFill>
              </a:rPr>
              <a:t>Sharepoint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on-premise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to </a:t>
            </a:r>
            <a:r>
              <a:rPr lang="en-US" dirty="0" err="1" smtClean="0">
                <a:solidFill>
                  <a:schemeClr val="tx1"/>
                </a:solidFill>
              </a:rPr>
              <a:t>Sharepoint</a:t>
            </a:r>
            <a:r>
              <a:rPr lang="en-US" dirty="0" smtClean="0">
                <a:solidFill>
                  <a:schemeClr val="tx1"/>
                </a:solidFill>
              </a:rPr>
              <a:t> full-trust solutions on premise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New Client application model was introduced with </a:t>
            </a:r>
            <a:r>
              <a:rPr lang="en-US" dirty="0" err="1" smtClean="0">
                <a:solidFill>
                  <a:schemeClr val="tx1"/>
                </a:solidFill>
              </a:rPr>
              <a:t>Sharepoint</a:t>
            </a:r>
            <a:r>
              <a:rPr lang="en-US" dirty="0" smtClean="0">
                <a:solidFill>
                  <a:schemeClr val="tx1"/>
                </a:solidFill>
              </a:rPr>
              <a:t> 2013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CSOM/REST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Full technology stack from one provider isn’t available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CSOM is not nice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 don’t like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debugging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Being Cloud-ready is important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requirements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end-to-end development stack</a:t>
            </a:r>
          </a:p>
          <a:p>
            <a:r>
              <a:rPr lang="en-US" dirty="0" smtClean="0"/>
              <a:t>Build on Visual Studio</a:t>
            </a:r>
          </a:p>
          <a:p>
            <a:r>
              <a:rPr lang="en-US" dirty="0" smtClean="0"/>
              <a:t>OOP</a:t>
            </a:r>
          </a:p>
          <a:p>
            <a:r>
              <a:rPr lang="en-US" dirty="0" smtClean="0"/>
              <a:t>S.O.L.I.D.</a:t>
            </a:r>
          </a:p>
          <a:p>
            <a:r>
              <a:rPr lang="en-US" dirty="0" smtClean="0"/>
              <a:t>Unit-testing</a:t>
            </a:r>
          </a:p>
          <a:p>
            <a:r>
              <a:rPr lang="en-US" dirty="0" smtClean="0"/>
              <a:t>If possible – no use of lesser use of </a:t>
            </a:r>
            <a:r>
              <a:rPr lang="en-US" dirty="0" err="1" smtClean="0"/>
              <a:t>Javascript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83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8952" y="1524000"/>
            <a:ext cx="3886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RequireJS</a:t>
            </a:r>
            <a:endParaRPr lang="en-US" dirty="0" smtClean="0"/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AngularJS</a:t>
            </a:r>
          </a:p>
          <a:p>
            <a:endParaRPr lang="en-US" dirty="0" smtClean="0"/>
          </a:p>
          <a:p>
            <a:r>
              <a:rPr lang="en-US" dirty="0" err="1" smtClean="0"/>
              <a:t>QUnit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5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demo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use case </a:t>
            </a:r>
          </a:p>
          <a:p>
            <a:r>
              <a:rPr lang="en-US" dirty="0" smtClean="0"/>
              <a:t>End-to-end</a:t>
            </a:r>
          </a:p>
          <a:p>
            <a:pPr lvl="1"/>
            <a:r>
              <a:rPr lang="en-US" dirty="0" smtClean="0"/>
              <a:t>App runtime - Angular</a:t>
            </a:r>
          </a:p>
          <a:p>
            <a:pPr lvl="1"/>
            <a:r>
              <a:rPr lang="en-US" dirty="0" smtClean="0"/>
              <a:t>Navigation - Angular</a:t>
            </a:r>
          </a:p>
          <a:p>
            <a:pPr lvl="1"/>
            <a:r>
              <a:rPr lang="en-US" dirty="0" smtClean="0"/>
              <a:t>Dynamic dependencies loading - </a:t>
            </a:r>
            <a:r>
              <a:rPr lang="en-US" dirty="0" err="1" smtClean="0"/>
              <a:t>requireJS</a:t>
            </a:r>
            <a:endParaRPr lang="en-US" dirty="0" smtClean="0"/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/Service model -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CRUD operations – </a:t>
            </a:r>
            <a:r>
              <a:rPr lang="en-US" dirty="0" err="1" smtClean="0"/>
              <a:t>TypeScript</a:t>
            </a:r>
            <a:r>
              <a:rPr lang="en-US" dirty="0" smtClean="0"/>
              <a:t> &amp; Angular</a:t>
            </a:r>
          </a:p>
          <a:p>
            <a:pPr lvl="1"/>
            <a:r>
              <a:rPr lang="en-US" dirty="0" smtClean="0"/>
              <a:t>Grid - Angular</a:t>
            </a:r>
          </a:p>
          <a:p>
            <a:pPr lvl="1"/>
            <a:r>
              <a:rPr lang="en-US" dirty="0" smtClean="0"/>
              <a:t>Form validation – Angular</a:t>
            </a:r>
          </a:p>
          <a:p>
            <a:r>
              <a:rPr lang="en-US" dirty="0" smtClean="0"/>
              <a:t>Step-by-step</a:t>
            </a:r>
          </a:p>
        </p:txBody>
      </p:sp>
    </p:spTree>
    <p:extLst>
      <p:ext uri="{BB962C8B-B14F-4D97-AF65-F5344CB8AC3E}">
        <p14:creationId xmlns:p14="http://schemas.microsoft.com/office/powerpoint/2010/main" val="378070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End-to-end app with </a:t>
            </a:r>
          </a:p>
          <a:p>
            <a:r>
              <a:rPr lang="en-US" dirty="0" err="1" smtClean="0"/>
              <a:t>Sharepoint</a:t>
            </a:r>
            <a:r>
              <a:rPr lang="en-US" dirty="0" smtClean="0"/>
              <a:t> online, </a:t>
            </a:r>
            <a:r>
              <a:rPr lang="en-US" dirty="0" err="1" smtClean="0"/>
              <a:t>RequireJS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,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use case</a:t>
            </a:r>
          </a:p>
          <a:p>
            <a:r>
              <a:rPr lang="en-US" dirty="0" smtClean="0"/>
              <a:t>My requirements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Thanks to our Sponsors: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30940" y="1425795"/>
            <a:ext cx="1734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 Sponsor: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156" y="2118380"/>
            <a:ext cx="1548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Gold Sponsors: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2343" y="6316384"/>
            <a:ext cx="1594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Segoe UI"/>
              </a:rPr>
              <a:t>Media Partners:</a:t>
            </a:r>
          </a:p>
        </p:txBody>
      </p:sp>
      <p:pic>
        <p:nvPicPr>
          <p:cNvPr id="2060" name="Picture 12" descr="partn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19" y="6391294"/>
            <a:ext cx="1227610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84786" y="5643673"/>
            <a:ext cx="228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Technological Partners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82" y="5529430"/>
            <a:ext cx="1893508" cy="45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01" y="2087316"/>
            <a:ext cx="2083556" cy="400683"/>
          </a:xfrm>
          <a:prstGeom prst="rect">
            <a:avLst/>
          </a:prstGeom>
        </p:spPr>
      </p:pic>
      <p:pic>
        <p:nvPicPr>
          <p:cNvPr id="26" name="Picture 5" descr="C:\inetpub\wwwroot\uxify-conf\images\sofia\sponsors\SBTe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01" y="1277131"/>
            <a:ext cx="2149118" cy="6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rt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58" y="1953418"/>
            <a:ext cx="2235872" cy="6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2892"/>
            <a:ext cx="2571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97" y="2822156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rtn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836" y="2851147"/>
            <a:ext cx="2034840" cy="7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ter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16" y="3788410"/>
            <a:ext cx="2476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tner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60355"/>
            <a:ext cx="4202390" cy="14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rtner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11" y="2774530"/>
            <a:ext cx="23812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0696" y="4898682"/>
            <a:ext cx="1700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Hosting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Partner: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parter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8" y="4670954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D78C9"/>
      </a:accent1>
      <a:accent2>
        <a:srgbClr val="5ECCF3"/>
      </a:accent2>
      <a:accent3>
        <a:srgbClr val="A7EA52"/>
      </a:accent3>
      <a:accent4>
        <a:srgbClr val="00B0F0"/>
      </a:accent4>
      <a:accent5>
        <a:srgbClr val="FF8021"/>
      </a:accent5>
      <a:accent6>
        <a:srgbClr val="F14124"/>
      </a:accent6>
      <a:hlink>
        <a:srgbClr val="4FACF3"/>
      </a:hlink>
      <a:folHlink>
        <a:srgbClr val="4FACF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Segoe UI</vt:lpstr>
      <vt:lpstr>Executive</vt:lpstr>
      <vt:lpstr>PowerPoint Presentation</vt:lpstr>
      <vt:lpstr>PowerPoint Presentation</vt:lpstr>
      <vt:lpstr>Simple use case</vt:lpstr>
      <vt:lpstr>My requirements</vt:lpstr>
      <vt:lpstr>Technology stack</vt:lpstr>
      <vt:lpstr>About the demo</vt:lpstr>
      <vt:lpstr>Demo</vt:lpstr>
      <vt:lpstr>PowerPoint Presentation</vt:lpstr>
      <vt:lpstr>Thanks to our Sponsors: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2014-10-21T15:48:49Z</dcterms:created>
  <dcterms:modified xsi:type="dcterms:W3CDTF">2015-11-23T13:25:10Z</dcterms:modified>
</cp:coreProperties>
</file>