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05/09/2022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05/09/2022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12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81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04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241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47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93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493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1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17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s-ES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958" y="1150522"/>
            <a:ext cx="6798250" cy="2278478"/>
          </a:xfrm>
        </p:spPr>
        <p:txBody>
          <a:bodyPr rtlCol="0"/>
          <a:lstStyle/>
          <a:p>
            <a:pPr rtl="0"/>
            <a:r>
              <a:rPr lang="es-ES" dirty="0" err="1"/>
              <a:t>RegistrAPP</a:t>
            </a:r>
            <a:endParaRPr lang="es-ES" dirty="0"/>
          </a:p>
        </p:txBody>
      </p:sp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671E211B-5BD9-8A6D-C533-DE7AEDB4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" y="80347"/>
            <a:ext cx="3245379" cy="798667"/>
          </a:xfrm>
          <a:prstGeom prst="rect">
            <a:avLst/>
          </a:prstGeom>
        </p:spPr>
      </p:pic>
      <p:pic>
        <p:nvPicPr>
          <p:cNvPr id="8" name="Imagen 7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9650DAEF-76F9-ABEE-EE95-8131304E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98639" y="2151884"/>
            <a:ext cx="6858000" cy="255423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EB8FE77-F093-39C0-AFF7-BB6A84245FD5}"/>
              </a:ext>
            </a:extLst>
          </p:cNvPr>
          <p:cNvSpPr txBox="1"/>
          <p:nvPr/>
        </p:nvSpPr>
        <p:spPr>
          <a:xfrm>
            <a:off x="1838632" y="4218039"/>
            <a:ext cx="4878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Integrantes: Brandon Inostroza Canio</a:t>
            </a:r>
          </a:p>
          <a:p>
            <a:r>
              <a:rPr lang="es-CL" dirty="0"/>
              <a:t>Asignatura: Programación de aplicaciones móviles</a:t>
            </a:r>
          </a:p>
          <a:p>
            <a:r>
              <a:rPr lang="es-CL" dirty="0"/>
              <a:t>Profesora: Viviana Poblete López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671E211B-5BD9-8A6D-C533-DE7AEDB4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" y="80347"/>
            <a:ext cx="3245379" cy="798667"/>
          </a:xfrm>
          <a:prstGeom prst="rect">
            <a:avLst/>
          </a:prstGeom>
        </p:spPr>
      </p:pic>
      <p:pic>
        <p:nvPicPr>
          <p:cNvPr id="8" name="Imagen 7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9650DAEF-76F9-ABEE-EE95-8131304E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98639" y="2151884"/>
            <a:ext cx="6858000" cy="2554232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F29EA6-6BB5-5CF7-CC49-4FF203D28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581" y="2291353"/>
            <a:ext cx="6798250" cy="1674470"/>
          </a:xfrm>
        </p:spPr>
        <p:txBody>
          <a:bodyPr/>
          <a:lstStyle/>
          <a:p>
            <a:pPr algn="ctr"/>
            <a:r>
              <a:rPr lang="es-CL" dirty="0"/>
              <a:t>Ahora vamos a la app</a:t>
            </a:r>
          </a:p>
        </p:txBody>
      </p:sp>
    </p:spTree>
    <p:extLst>
      <p:ext uri="{BB962C8B-B14F-4D97-AF65-F5344CB8AC3E}">
        <p14:creationId xmlns:p14="http://schemas.microsoft.com/office/powerpoint/2010/main" val="40435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671E211B-5BD9-8A6D-C533-DE7AEDB4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" y="80347"/>
            <a:ext cx="3245379" cy="798667"/>
          </a:xfrm>
          <a:prstGeom prst="rect">
            <a:avLst/>
          </a:prstGeom>
        </p:spPr>
      </p:pic>
      <p:pic>
        <p:nvPicPr>
          <p:cNvPr id="8" name="Imagen 7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9650DAEF-76F9-ABEE-EE95-8131304E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98639" y="2151884"/>
            <a:ext cx="6858000" cy="2554232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F29EA6-6BB5-5CF7-CC49-4FF203D28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49" y="1907895"/>
            <a:ext cx="6798250" cy="1674470"/>
          </a:xfrm>
        </p:spPr>
        <p:txBody>
          <a:bodyPr/>
          <a:lstStyle/>
          <a:p>
            <a:r>
              <a:rPr lang="es-CL" dirty="0"/>
              <a:t>Casos de usos</a:t>
            </a:r>
          </a:p>
        </p:txBody>
      </p:sp>
    </p:spTree>
    <p:extLst>
      <p:ext uri="{BB962C8B-B14F-4D97-AF65-F5344CB8AC3E}">
        <p14:creationId xmlns:p14="http://schemas.microsoft.com/office/powerpoint/2010/main" val="91522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671E211B-5BD9-8A6D-C533-DE7AEDB4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" y="80347"/>
            <a:ext cx="3245379" cy="798667"/>
          </a:xfrm>
          <a:prstGeom prst="rect">
            <a:avLst/>
          </a:prstGeom>
        </p:spPr>
      </p:pic>
      <p:pic>
        <p:nvPicPr>
          <p:cNvPr id="8" name="Imagen 7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9650DAEF-76F9-ABEE-EE95-8131304E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98639" y="2151884"/>
            <a:ext cx="6858000" cy="2554232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F29EA6-6BB5-5CF7-CC49-4FF203D28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00" y="80347"/>
            <a:ext cx="6798250" cy="1674470"/>
          </a:xfrm>
        </p:spPr>
        <p:txBody>
          <a:bodyPr/>
          <a:lstStyle/>
          <a:p>
            <a:r>
              <a:rPr lang="es-CL" dirty="0"/>
              <a:t>Docente </a:t>
            </a:r>
          </a:p>
        </p:txBody>
      </p:sp>
      <p:pic>
        <p:nvPicPr>
          <p:cNvPr id="7" name="Imagen 6" descr="Diagrama, Esquemático&#10;&#10;Descripción generada automáticamente">
            <a:extLst>
              <a:ext uri="{FF2B5EF4-FFF2-40B4-BE49-F238E27FC236}">
                <a16:creationId xmlns:a16="http://schemas.microsoft.com/office/drawing/2014/main" id="{8A17F94D-36F8-B5FA-F900-7E696ED2E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805" y="1948096"/>
            <a:ext cx="6798250" cy="45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2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671E211B-5BD9-8A6D-C533-DE7AEDB4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" y="80347"/>
            <a:ext cx="3245379" cy="798667"/>
          </a:xfrm>
          <a:prstGeom prst="rect">
            <a:avLst/>
          </a:prstGeom>
        </p:spPr>
      </p:pic>
      <p:pic>
        <p:nvPicPr>
          <p:cNvPr id="8" name="Imagen 7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9650DAEF-76F9-ABEE-EE95-8131304E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98639" y="2151884"/>
            <a:ext cx="6858000" cy="2554232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F29EA6-6BB5-5CF7-CC49-4FF203D28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774" y="85825"/>
            <a:ext cx="6798250" cy="1674470"/>
          </a:xfrm>
        </p:spPr>
        <p:txBody>
          <a:bodyPr/>
          <a:lstStyle/>
          <a:p>
            <a:r>
              <a:rPr lang="es-CL" dirty="0"/>
              <a:t>Estudiante</a:t>
            </a:r>
          </a:p>
        </p:txBody>
      </p:sp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9D58A543-E64D-D90D-B7C0-B1B3F733F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786" y="1760295"/>
            <a:ext cx="6798250" cy="45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2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671E211B-5BD9-8A6D-C533-DE7AEDB4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" y="80347"/>
            <a:ext cx="3245379" cy="798667"/>
          </a:xfrm>
          <a:prstGeom prst="rect">
            <a:avLst/>
          </a:prstGeom>
        </p:spPr>
      </p:pic>
      <p:pic>
        <p:nvPicPr>
          <p:cNvPr id="8" name="Imagen 7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9650DAEF-76F9-ABEE-EE95-8131304E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98639" y="2151884"/>
            <a:ext cx="6858000" cy="2554232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F29EA6-6BB5-5CF7-CC49-4FF203D28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5319" y="1376953"/>
            <a:ext cx="6798250" cy="1674470"/>
          </a:xfrm>
        </p:spPr>
        <p:txBody>
          <a:bodyPr/>
          <a:lstStyle/>
          <a:p>
            <a:r>
              <a:rPr lang="es-CL" dirty="0"/>
              <a:t>mockups</a:t>
            </a:r>
          </a:p>
        </p:txBody>
      </p:sp>
    </p:spTree>
    <p:extLst>
      <p:ext uri="{BB962C8B-B14F-4D97-AF65-F5344CB8AC3E}">
        <p14:creationId xmlns:p14="http://schemas.microsoft.com/office/powerpoint/2010/main" val="363323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671E211B-5BD9-8A6D-C533-DE7AEDB4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" y="80347"/>
            <a:ext cx="3245379" cy="798667"/>
          </a:xfrm>
          <a:prstGeom prst="rect">
            <a:avLst/>
          </a:prstGeom>
        </p:spPr>
      </p:pic>
      <p:pic>
        <p:nvPicPr>
          <p:cNvPr id="8" name="Imagen 7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9650DAEF-76F9-ABEE-EE95-8131304E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98639" y="2151884"/>
            <a:ext cx="6858000" cy="2554232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061FA38-90FB-3F9B-42CD-7C2B66DDF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53" y="1337187"/>
            <a:ext cx="2399504" cy="4886632"/>
          </a:xfrm>
          <a:prstGeom prst="rect">
            <a:avLst/>
          </a:prstGeom>
        </p:spPr>
      </p:pic>
      <p:pic>
        <p:nvPicPr>
          <p:cNvPr id="10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26E731E-2815-76B9-8E06-455135A43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899" y="1337187"/>
            <a:ext cx="2399504" cy="4886632"/>
          </a:xfrm>
          <a:prstGeom prst="rect">
            <a:avLst/>
          </a:prstGeom>
        </p:spPr>
      </p:pic>
      <p:pic>
        <p:nvPicPr>
          <p:cNvPr id="12" name="Imagen 1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4B251743-BCE9-8121-0198-FA7EBF47B5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4553" y="1337185"/>
            <a:ext cx="2554232" cy="48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4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671E211B-5BD9-8A6D-C533-DE7AEDB4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" y="80347"/>
            <a:ext cx="3245379" cy="798667"/>
          </a:xfrm>
          <a:prstGeom prst="rect">
            <a:avLst/>
          </a:prstGeom>
        </p:spPr>
      </p:pic>
      <p:pic>
        <p:nvPicPr>
          <p:cNvPr id="8" name="Imagen 7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9650DAEF-76F9-ABEE-EE95-8131304E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98639" y="2151884"/>
            <a:ext cx="6858000" cy="2554232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31DCC39B-CF43-473D-72CF-3E0688047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94" y="1366684"/>
            <a:ext cx="2554232" cy="5201737"/>
          </a:xfrm>
          <a:prstGeom prst="rect">
            <a:avLst/>
          </a:prstGeom>
        </p:spPr>
      </p:pic>
      <p:pic>
        <p:nvPicPr>
          <p:cNvPr id="10" name="Imagen 9" descr="Texto, Carta&#10;&#10;Descripción generada automáticamente">
            <a:extLst>
              <a:ext uri="{FF2B5EF4-FFF2-40B4-BE49-F238E27FC236}">
                <a16:creationId xmlns:a16="http://schemas.microsoft.com/office/drawing/2014/main" id="{A6B1FC1D-E0BC-BB35-7FE4-AF885E1D2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668" y="1317758"/>
            <a:ext cx="2602280" cy="5299587"/>
          </a:xfrm>
          <a:prstGeom prst="rect">
            <a:avLst/>
          </a:prstGeom>
        </p:spPr>
      </p:pic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81FEE2A-6649-46A9-EC5B-1F398C4E58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348" y="1317758"/>
            <a:ext cx="2602280" cy="52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7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671E211B-5BD9-8A6D-C533-DE7AEDB4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" y="80347"/>
            <a:ext cx="3245379" cy="798667"/>
          </a:xfrm>
          <a:prstGeom prst="rect">
            <a:avLst/>
          </a:prstGeom>
        </p:spPr>
      </p:pic>
      <p:pic>
        <p:nvPicPr>
          <p:cNvPr id="8" name="Imagen 7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9650DAEF-76F9-ABEE-EE95-8131304E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98639" y="2151884"/>
            <a:ext cx="6858000" cy="2554232"/>
          </a:xfrm>
          <a:prstGeom prst="rect">
            <a:avLst/>
          </a:pr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EF0413E-02A8-A22D-6B55-FF05B7068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806" y="1327354"/>
            <a:ext cx="2428473" cy="4945627"/>
          </a:xfrm>
          <a:prstGeom prst="rect">
            <a:avLst/>
          </a:prstGeom>
        </p:spPr>
      </p:pic>
      <p:pic>
        <p:nvPicPr>
          <p:cNvPr id="9" name="Imagen 8" descr="Código QR&#10;&#10;Descripción generada automáticamente">
            <a:extLst>
              <a:ext uri="{FF2B5EF4-FFF2-40B4-BE49-F238E27FC236}">
                <a16:creationId xmlns:a16="http://schemas.microsoft.com/office/drawing/2014/main" id="{4FAB8C8F-BD85-267C-6ABD-1DA025BF1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327355"/>
            <a:ext cx="2428472" cy="4945626"/>
          </a:xfrm>
          <a:prstGeom prst="rect">
            <a:avLst/>
          </a:prstGeom>
        </p:spPr>
      </p:pic>
      <p:pic>
        <p:nvPicPr>
          <p:cNvPr id="11" name="Imagen 10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406ED75C-F525-9ECE-E54F-9057ECE65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288" y="1327354"/>
            <a:ext cx="2428473" cy="49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6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">
            <a:extLst>
              <a:ext uri="{FF2B5EF4-FFF2-40B4-BE49-F238E27FC236}">
                <a16:creationId xmlns:a16="http://schemas.microsoft.com/office/drawing/2014/main" id="{671E211B-5BD9-8A6D-C533-DE7AEDB4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" y="80347"/>
            <a:ext cx="3245379" cy="798667"/>
          </a:xfrm>
          <a:prstGeom prst="rect">
            <a:avLst/>
          </a:prstGeom>
        </p:spPr>
      </p:pic>
      <p:pic>
        <p:nvPicPr>
          <p:cNvPr id="8" name="Imagen 7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9650DAEF-76F9-ABEE-EE95-8131304E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98639" y="2151884"/>
            <a:ext cx="6858000" cy="2554232"/>
          </a:xfrm>
          <a:prstGeom prst="rect">
            <a:avLst/>
          </a:prstGeom>
        </p:spPr>
      </p:pic>
      <p:pic>
        <p:nvPicPr>
          <p:cNvPr id="3" name="Imagen 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E47470A-F852-D5FF-5F36-0749C2FCE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585" y="1533832"/>
            <a:ext cx="2380193" cy="4847303"/>
          </a:xfrm>
          <a:prstGeom prst="rect">
            <a:avLst/>
          </a:prstGeom>
        </p:spPr>
      </p:pic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FAB26643-2EE3-12D8-AC0C-EB9423234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939" y="1533832"/>
            <a:ext cx="2475396" cy="48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D6DDE7B83A724A95C8B30A4A0D877E" ma:contentTypeVersion="4" ma:contentTypeDescription="Crear nuevo documento." ma:contentTypeScope="" ma:versionID="15f0ffdb9242a0e9c6767b38167f2569">
  <xsd:schema xmlns:xsd="http://www.w3.org/2001/XMLSchema" xmlns:xs="http://www.w3.org/2001/XMLSchema" xmlns:p="http://schemas.microsoft.com/office/2006/metadata/properties" xmlns:ns3="2e9b97cf-55dd-4550-950c-5c4475150f45" targetNamespace="http://schemas.microsoft.com/office/2006/metadata/properties" ma:root="true" ma:fieldsID="878d2516d61f3df142ef5d15e7cf2d2a" ns3:_="">
    <xsd:import namespace="2e9b97cf-55dd-4550-950c-5c4475150f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b97cf-55dd-4550-950c-5c4475150f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367177-A63B-495B-A43C-B51B00DE78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9b97cf-55dd-4550-950c-5c4475150f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2e9b97cf-55dd-4550-950c-5c4475150f45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</Template>
  <TotalTime>25</TotalTime>
  <Words>38</Words>
  <Application>Microsoft Office PowerPoint</Application>
  <PresentationFormat>Panorámica</PresentationFormat>
  <Paragraphs>19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Tema de Office</vt:lpstr>
      <vt:lpstr>RegistrAPP</vt:lpstr>
      <vt:lpstr>Casos de usos</vt:lpstr>
      <vt:lpstr>Docente </vt:lpstr>
      <vt:lpstr>Estudiante</vt:lpstr>
      <vt:lpstr>mockups</vt:lpstr>
      <vt:lpstr>Presentación de PowerPoint</vt:lpstr>
      <vt:lpstr>Presentación de PowerPoint</vt:lpstr>
      <vt:lpstr>Presentación de PowerPoint</vt:lpstr>
      <vt:lpstr>Presentación de PowerPoint</vt:lpstr>
      <vt:lpstr>Ahora vamos a la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RegistrAPP</dc:title>
  <dc:creator>BRANDON DYLAN Inostroza Canio</dc:creator>
  <cp:lastModifiedBy>BRANDON DYLAN Inostroza Canio</cp:lastModifiedBy>
  <cp:revision>2</cp:revision>
  <dcterms:created xsi:type="dcterms:W3CDTF">2022-09-05T20:25:59Z</dcterms:created>
  <dcterms:modified xsi:type="dcterms:W3CDTF">2022-09-05T20:55:25Z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0x0101009DD6DDE7B83A724A95C8B30A4A0D877E</vt:lpwstr>
  </property>
</Properties>
</file>