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7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9F3C-6798-4C9F-A048-73AD710BD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0AACD-7AC2-4EB4-96C8-C929C772A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AAAB5-5B4F-4F6E-83A3-10A2057E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5506-ACAC-4399-B6E2-C2B7F1C70F1C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3B940-84B3-4CCB-A038-E1ABCDDA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0C4E4-306F-4190-AC32-FC4A4677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2A22-C49F-4611-A507-C0FCAAA65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56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09ED-4459-445E-9FAC-CD2D4F14C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046E1-DB90-4A7B-8248-42D232BC3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01566-5571-49DD-935A-7EE00A0B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5506-ACAC-4399-B6E2-C2B7F1C70F1C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807AF-ABB7-49DE-90E2-4EA7E8E3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B795C-5EA9-42D2-B96D-4E7D290B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2A22-C49F-4611-A507-C0FCAAA65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00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F7D1F-D18D-4CCC-B5EF-221B2B506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A28FE-5485-45D0-8B50-3B5BFE458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6CB6B-39F1-49B8-9F1E-96941400C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5506-ACAC-4399-B6E2-C2B7F1C70F1C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4CD8D-FEB7-4457-A206-8EBF8FDC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256A9-40D6-45B4-89E3-7D2C597C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2A22-C49F-4611-A507-C0FCAAA65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2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20AD4-359A-465D-8360-9F7CFFA28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7413C-DC57-4551-A939-D4EB96FD9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24469-B3B4-49B0-8810-BF12189A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5506-ACAC-4399-B6E2-C2B7F1C70F1C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0B264-F96D-430B-8418-A4F085BBF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4080E-4B70-4F27-8CE4-A11B0E12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2A22-C49F-4611-A507-C0FCAAA65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98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CE0E-642A-4F7C-B8CB-1FCF55EE3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09C47-BDE3-4C8D-BA7A-865C13F2E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A4218-D262-4BA6-9B4D-D9B36CCB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5506-ACAC-4399-B6E2-C2B7F1C70F1C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7B2CA-1755-44BA-851F-49B11D405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86071-ADFC-47A9-8016-7C5C2052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2A22-C49F-4611-A507-C0FCAAA65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08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A921-AA74-4B55-AC12-A9E49047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38E78-1CAF-4A31-A84A-84DC6B355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187A0-AC58-4DCC-81AA-91C21C412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F117C-B94A-45AD-B3C7-F4916037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5506-ACAC-4399-B6E2-C2B7F1C70F1C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F1FEC-5B7D-42FD-B83B-AE7ACF40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AA5B1-02AA-4383-B73F-59D7C9CD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2A22-C49F-4611-A507-C0FCAAA65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70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CB6E-A628-4051-A11A-16995496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C3B0D-9114-453A-8B32-696100137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A3BA6-19E1-43E0-AE15-5AD016E65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8DF59-3BF4-4C7E-B60C-54C890D09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2F8FB-D980-4B05-BE83-9CAE0C4E2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9B164E-C3B5-4790-9DE5-C9062F0E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5506-ACAC-4399-B6E2-C2B7F1C70F1C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130018-09D1-4CA3-B3E4-AC02EB18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3D54B2-4759-42AF-9A5A-3ADF471E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2A22-C49F-4611-A507-C0FCAAA65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08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F8F7-FFA0-46F5-A64B-248BBE17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073CC-215F-4D9F-AB70-27F64E93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5506-ACAC-4399-B6E2-C2B7F1C70F1C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D9F52-BC10-4B2E-AD97-EA6021C8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BCEA4-367B-4F27-B95A-4515F42C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2A22-C49F-4611-A507-C0FCAAA65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03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5920A4-B8F0-4323-99FB-5F7F6EE6C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5506-ACAC-4399-B6E2-C2B7F1C70F1C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2C2DE-CD7B-4941-9F53-B6420A7F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586AD-5A02-4C0F-ACEA-D4E3C025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2A22-C49F-4611-A507-C0FCAAA65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60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3166-0C9D-44CC-AB4A-ACB6952E7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58D6-7291-48D3-99FC-A6324D14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172A2-067D-4F80-9C80-DE6F21E54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BDD1D-B7FA-41CB-BC71-79AA5A58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5506-ACAC-4399-B6E2-C2B7F1C70F1C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BCD3F-E519-42C2-9346-46628138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64858-B016-4CDD-9DC0-2A471E5B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2A22-C49F-4611-A507-C0FCAAA65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10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E96D-CC0D-4FBB-993C-73042F63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4AD23-9C55-475D-A9D6-495D712363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4395C-4BF5-4F5E-8640-465D97388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3059-68D5-4EAE-8787-4F5BCCA5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5506-ACAC-4399-B6E2-C2B7F1C70F1C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63BF9-19EE-4BD4-A5B8-40910ADB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A8005-1C06-4E44-9427-A04F9F192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2A22-C49F-4611-A507-C0FCAAA65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10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EC63D1-C26A-4561-B24E-B0DC22FD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7FAD2-34CD-4A8E-B806-1BB41DC36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4BACD-D999-4BEF-8AEC-2C8341A81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C5506-ACAC-4399-B6E2-C2B7F1C70F1C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26089-F157-4DB8-BAEE-007221F08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BB3D5-FC0B-43BB-80AA-7FD5C1933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02A22-C49F-4611-A507-C0FCAAA65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66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C4433-38DF-4EB4-9CCC-368BFC42B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Identifikovanje stanja znanja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9496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E48B-DDC9-44BF-A1CF-EC013D9C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Stohastička Markovljeva procedura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4A4D0-8FFC-4E3B-99C6-5D314CCB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Postavljamo pitanje </a:t>
            </a:r>
            <a:r>
              <a:rPr lang="sr-Latn-RS" i="1" dirty="0"/>
              <a:t>b</a:t>
            </a:r>
            <a:r>
              <a:rPr lang="sr-Latn-RS" dirty="0"/>
              <a:t> i učenik daje netačan odgovor</a:t>
            </a:r>
          </a:p>
          <a:p>
            <a:pPr lvl="1"/>
            <a:r>
              <a:rPr lang="sr-Latn-RS" dirty="0"/>
              <a:t>Primenjuje se operator koji smanjuje verodostojnosti stanjima znanja u kojima postoji </a:t>
            </a:r>
            <a:r>
              <a:rPr lang="sr-Latn-RS" i="1" dirty="0"/>
              <a:t>b</a:t>
            </a:r>
            <a:r>
              <a:rPr lang="sr-Latn-RS" dirty="0"/>
              <a:t>, a povećava verodostojnosti stanja znanja u kojima ne postoji </a:t>
            </a:r>
            <a:r>
              <a:rPr lang="sr-Latn-RS" i="1" dirty="0"/>
              <a:t>b</a:t>
            </a:r>
            <a:endParaRPr lang="sr-Latn-RS" dirty="0"/>
          </a:p>
          <a:p>
            <a:endParaRPr lang="en-GB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274649-D0A9-426C-9B0A-92E574CB3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611" y="3690549"/>
            <a:ext cx="70008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41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7E4D-673D-48A3-BF8D-8924B35C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Stohastička Markovljeva procedura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D1CB0-6019-4B20-81CA-C07D7ABA1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Postavljaju se pitanja </a:t>
            </a:r>
            <a:r>
              <a:rPr lang="sr-Latn-RS" i="1" dirty="0"/>
              <a:t>a </a:t>
            </a:r>
            <a:r>
              <a:rPr lang="sr-Latn-RS" dirty="0"/>
              <a:t>i</a:t>
            </a:r>
            <a:r>
              <a:rPr lang="sr-Latn-RS" i="1" dirty="0"/>
              <a:t> c </a:t>
            </a:r>
            <a:r>
              <a:rPr lang="sr-Latn-RS" dirty="0"/>
              <a:t>i odgovori su tačni</a:t>
            </a:r>
          </a:p>
          <a:p>
            <a:pPr lvl="1"/>
            <a:r>
              <a:rPr lang="sr-Latn-RS" dirty="0"/>
              <a:t>Ažuriraju se verodostojnosti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08718-4E2F-4A8D-A6B6-4EFE38B16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3328988"/>
            <a:ext cx="70485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407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1347-F41C-4627-AE95-83585D6C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Stohastička Markovljeva procedura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1D180-3509-495E-9177-04AA8A554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 ovom primeru na kraju je dobije isti rezultat kao u naivnom pristupu, samo je manje „sirov“</a:t>
            </a:r>
          </a:p>
          <a:p>
            <a:pPr lvl="1"/>
            <a:r>
              <a:rPr lang="sr-Latn-RS" dirty="0"/>
              <a:t>Stanje znanja nije naprosto eliminisano, nego je smanjena verodostojnost stanja znanja</a:t>
            </a:r>
          </a:p>
          <a:p>
            <a:r>
              <a:rPr lang="sr-Latn-RS" dirty="0"/>
              <a:t>Kako bi se mogao implementirati ovaj algoritam?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16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6D0A-03B4-4A56-84AF-5DEFBC93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Literatura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CF5D0-631A-452D-A79B-F67D8B4D3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Falmagne</a:t>
            </a:r>
            <a:r>
              <a:rPr lang="en-GB" dirty="0"/>
              <a:t>, Jean-Claude, and Jean-Paul </a:t>
            </a:r>
            <a:r>
              <a:rPr lang="en-GB" dirty="0" err="1"/>
              <a:t>Doignon</a:t>
            </a:r>
            <a:r>
              <a:rPr lang="en-GB" dirty="0"/>
              <a:t>. Learning spaces: Interdisciplinary applied mathematics. Springer Science &amp; Business Media, 2010.</a:t>
            </a:r>
          </a:p>
          <a:p>
            <a:pPr algn="l"/>
            <a:r>
              <a:rPr lang="en-GB" dirty="0" err="1"/>
              <a:t>Falmagne</a:t>
            </a:r>
            <a:r>
              <a:rPr lang="en-GB" dirty="0"/>
              <a:t>, J‐Cl, and J‐P. </a:t>
            </a:r>
            <a:r>
              <a:rPr lang="en-GB" dirty="0" err="1"/>
              <a:t>Doignon</a:t>
            </a:r>
            <a:r>
              <a:rPr lang="en-GB" dirty="0"/>
              <a:t>. "A class of stochastic procedures for the assessment of knowledge." British Journal of Mathematical and Statistical Psychology 41.1 (1988): 1-23.</a:t>
            </a:r>
          </a:p>
        </p:txBody>
      </p:sp>
    </p:spTree>
    <p:extLst>
      <p:ext uri="{BB962C8B-B14F-4D97-AF65-F5344CB8AC3E}">
        <p14:creationId xmlns:p14="http://schemas.microsoft.com/office/powerpoint/2010/main" val="35485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1FB6-87C6-4A27-80C0-15840C9F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Naivni pristup – nema slučajnih grešaka i srećnih pogodaka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0C3B4-383E-4956-B291-E8425C649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932" y="2105122"/>
            <a:ext cx="9276381" cy="373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8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FA58-F54F-4FA5-A2C3-6D1EE247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Naivni pristup – nema slučajnih grešaka i srećnih pogodaka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03FD3-3FB2-4C59-A539-89450F9B2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Prvo pitanje je pitanje </a:t>
            </a:r>
            <a:r>
              <a:rPr lang="sr-Latn-RS" i="1" dirty="0"/>
              <a:t>b</a:t>
            </a:r>
          </a:p>
          <a:p>
            <a:pPr lvl="1"/>
            <a:r>
              <a:rPr lang="sr-Latn-RS" dirty="0"/>
              <a:t>Ako je učenik pogrešno odgovorio, onda treba testirati samo ona stanja znanja u kojima ne postoji </a:t>
            </a:r>
            <a:r>
              <a:rPr lang="sr-Latn-RS" i="1" dirty="0"/>
              <a:t>b</a:t>
            </a:r>
          </a:p>
          <a:p>
            <a:r>
              <a:rPr lang="sr-Latn-RS" dirty="0"/>
              <a:t>Sledeće pitanje je </a:t>
            </a:r>
            <a:r>
              <a:rPr lang="sr-Latn-RS" i="1" dirty="0"/>
              <a:t>a</a:t>
            </a:r>
          </a:p>
          <a:p>
            <a:pPr lvl="1"/>
            <a:r>
              <a:rPr lang="sr-Latn-RS" dirty="0"/>
              <a:t>Ako je učenik tačno odgovorio, onda treba testirati samo stanja znanja koja sadrže </a:t>
            </a:r>
            <a:r>
              <a:rPr lang="sr-Latn-RS" i="1" dirty="0"/>
              <a:t>a</a:t>
            </a:r>
            <a:r>
              <a:rPr lang="sr-Latn-RS" dirty="0"/>
              <a:t>, a koja ne sadrže </a:t>
            </a:r>
            <a:r>
              <a:rPr lang="sr-Latn-RS" i="1" dirty="0"/>
              <a:t>b</a:t>
            </a:r>
            <a:endParaRPr lang="sr-Latn-RS" dirty="0"/>
          </a:p>
          <a:p>
            <a:r>
              <a:rPr lang="sr-Latn-RS" dirty="0"/>
              <a:t>Sledeće pitanje je </a:t>
            </a:r>
            <a:r>
              <a:rPr lang="sr-Latn-RS" i="1" dirty="0"/>
              <a:t>c</a:t>
            </a:r>
          </a:p>
          <a:p>
            <a:pPr lvl="1"/>
            <a:r>
              <a:rPr lang="sr-Latn-RS" dirty="0"/>
              <a:t>Ako je učenik tačno odgovorio , onda je stanje znanja </a:t>
            </a:r>
            <a:r>
              <a:rPr lang="en-US" i="1" dirty="0"/>
              <a:t>{a, c}</a:t>
            </a:r>
          </a:p>
        </p:txBody>
      </p:sp>
    </p:spTree>
    <p:extLst>
      <p:ext uri="{BB962C8B-B14F-4D97-AF65-F5344CB8AC3E}">
        <p14:creationId xmlns:p14="http://schemas.microsoft.com/office/powerpoint/2010/main" val="348815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B8C8A-972A-46AD-8AC0-C72763B5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Naivni pristup – nema slučajnih grešaka i srećnih pogodaka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80236-4DD8-4B34-818E-73B9E2644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5" y="2152941"/>
            <a:ext cx="35242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5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635A-4D1B-48A4-9A06-F3EF17CB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Naivni pristup – binarno stablo odlučivanja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46B454-A1E6-4BE4-B62F-52DE9B9D9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950" y="1487311"/>
            <a:ext cx="5701971" cy="526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8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2486-E852-433E-9209-0303E18F5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Naivni pristup – nema slučajnih grešaka i srećnih pogodaka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29DD0-BAB2-4E5D-895B-880961A10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Odgovor na svako pitanje prilikom testiranja smanjuje skup potencijalnih stanja znanja</a:t>
            </a:r>
          </a:p>
          <a:p>
            <a:r>
              <a:rPr lang="sr-Latn-RS" dirty="0"/>
              <a:t>Vidimo da se problem testiranja može svesti na binarno stablo odlučivanja</a:t>
            </a:r>
          </a:p>
          <a:p>
            <a:r>
              <a:rPr lang="sr-Latn-RS" dirty="0"/>
              <a:t>Ako imamo 5 pitanja u domenu, u proseku treba postaviti 3 2/9 pitanja da bi se identifikovalo stanje znanja</a:t>
            </a:r>
          </a:p>
          <a:p>
            <a:r>
              <a:rPr lang="sr-Latn-RS" dirty="0"/>
              <a:t>Nedostatak ove procedure je u tome što zanemaruje slučajne greške i srećne pogotke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77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1E40-D289-4484-BF1D-6365E6A6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Stohastička Markovljeva procedura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351FA-43AC-404F-88DC-472B4D03D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/>
              <a:t>U koraku </a:t>
            </a:r>
            <a:r>
              <a:rPr lang="sr-Latn-RS" i="1" dirty="0"/>
              <a:t>n</a:t>
            </a:r>
            <a:r>
              <a:rPr lang="sr-Latn-RS" dirty="0"/>
              <a:t> sve informacije prikupljene u koracima 1 do n-1 se sumiraju u funkciju verodostojnosti koja dodeljuje verodostojnost svakom stanju znanja</a:t>
            </a:r>
          </a:p>
          <a:p>
            <a:r>
              <a:rPr lang="sr-Latn-RS" dirty="0"/>
              <a:t>Ova funkcija verodostojnosti se koristi da bi se odabralo sledeće pitanje</a:t>
            </a:r>
          </a:p>
          <a:p>
            <a:pPr lvl="1"/>
            <a:r>
              <a:rPr lang="sr-Latn-RS" dirty="0"/>
              <a:t>Pravilo odabira pitanja (Questioning Rule)</a:t>
            </a:r>
          </a:p>
          <a:p>
            <a:r>
              <a:rPr lang="sr-Latn-RS" dirty="0"/>
              <a:t>Posmatra se učenikov odgovor i pretpostavlja da je on posledica stanja znanja u kom se učenik nalazi.</a:t>
            </a:r>
          </a:p>
          <a:p>
            <a:pPr lvl="1"/>
            <a:r>
              <a:rPr lang="sr-Latn-RS" dirty="0"/>
              <a:t>Pri tome se u obzir mogu uzeti i greške i pogađanja</a:t>
            </a:r>
          </a:p>
          <a:p>
            <a:pPr lvl="1"/>
            <a:r>
              <a:rPr lang="sr-Latn-RS" dirty="0"/>
              <a:t>Pravilo odgovaranja (Response Rule)</a:t>
            </a:r>
          </a:p>
          <a:p>
            <a:r>
              <a:rPr lang="sr-Latn-RS" dirty="0"/>
              <a:t>Ažuriraju se verodostojnosti stanja znanja</a:t>
            </a:r>
          </a:p>
          <a:p>
            <a:pPr lvl="1"/>
            <a:r>
              <a:rPr lang="sr-Latn-RS" dirty="0"/>
              <a:t>Pravilo ažuriranja (Updating Rule)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994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CF3C-C2D5-4C4D-8C16-89EA257B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Stohastička Markovljeva procedura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C8EBF-00FE-4C8E-9C1C-63A825DA4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2224087"/>
            <a:ext cx="90582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0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B123-5702-4B61-8712-99A6598A2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Stohastička Markovljeva procedura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BFF48-0F42-40CB-9851-8E7934C2B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Posmatramo probabilistički prostor znanja, u kom je svakom stanju znanja dodeljena verovatnoća</a:t>
            </a:r>
          </a:p>
          <a:p>
            <a:r>
              <a:rPr lang="sr-Latn-RS" dirty="0"/>
              <a:t>Verovatnoća je srazmerna broju učenika koji se nalaze u tom stanju znanja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948FF-D810-44ED-8814-8B138B3BA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4148138"/>
            <a:ext cx="73342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12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442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Identifikovanje stanja znanja</vt:lpstr>
      <vt:lpstr>Naivni pristup – nema slučajnih grešaka i srećnih pogodaka</vt:lpstr>
      <vt:lpstr>Naivni pristup – nema slučajnih grešaka i srećnih pogodaka</vt:lpstr>
      <vt:lpstr>Naivni pristup – nema slučajnih grešaka i srećnih pogodaka</vt:lpstr>
      <vt:lpstr>Naivni pristup – binarno stablo odlučivanja</vt:lpstr>
      <vt:lpstr>Naivni pristup – nema slučajnih grešaka i srećnih pogodaka</vt:lpstr>
      <vt:lpstr>Stohastička Markovljeva procedura</vt:lpstr>
      <vt:lpstr>Stohastička Markovljeva procedura</vt:lpstr>
      <vt:lpstr>Stohastička Markovljeva procedura</vt:lpstr>
      <vt:lpstr>Stohastička Markovljeva procedura</vt:lpstr>
      <vt:lpstr>Stohastička Markovljeva procedura</vt:lpstr>
      <vt:lpstr>Stohastička Markovljeva procedura</vt:lpstr>
      <vt:lpstr>Literatura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Identifikovanje stanja znanja</dc:title>
  <dc:creator>Milan Segedinac</dc:creator>
  <cp:lastModifiedBy>Milan Segedinac</cp:lastModifiedBy>
  <cp:revision>18</cp:revision>
  <dcterms:created xsi:type="dcterms:W3CDTF">2020-12-30T13:30:49Z</dcterms:created>
  <dcterms:modified xsi:type="dcterms:W3CDTF">2020-12-30T15:53:31Z</dcterms:modified>
</cp:coreProperties>
</file>