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Slab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bold.fntdata"/><Relationship Id="rId12" Type="http://schemas.openxmlformats.org/officeDocument/2006/relationships/font" Target="fonts/Roboto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111d1fe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111d1fe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111d1f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111d1f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116746a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116746a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116746a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116746a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111d1fe7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111d1fe7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Prelim Pres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</a:t>
            </a:r>
            <a:r>
              <a:rPr lang="en"/>
              <a:t>Arthur</a:t>
            </a:r>
            <a:r>
              <a:rPr lang="en"/>
              <a:t> Jones and Brandon Keck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HR9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23" y="1489825"/>
            <a:ext cx="4654478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25"/>
            <a:ext cx="3713725" cy="21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HR9 + ER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063" y="1489825"/>
            <a:ext cx="4640237" cy="307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33"/>
            <a:ext cx="3769175" cy="2304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slg + avg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87900" y="1489825"/>
            <a:ext cx="27816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675" y="1489825"/>
            <a:ext cx="4993425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1489825"/>
            <a:ext cx="3374773" cy="31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slg + AB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700" y="1489825"/>
            <a:ext cx="5225399" cy="30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749" y="1489825"/>
            <a:ext cx="3283951" cy="307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🤟</a:t>
            </a:r>
            <a:r>
              <a:rPr lang="en">
                <a:solidFill>
                  <a:srgbClr val="D5A6BD"/>
                </a:solidFill>
              </a:rPr>
              <a:t>Gratzi!</a:t>
            </a:r>
            <a:endParaRPr>
              <a:solidFill>
                <a:srgbClr val="D5A6BD"/>
              </a:solidFill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