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d04e475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d04e475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d04e4759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d04e475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d04e475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d04e475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d04e475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d04e475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d04e475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d04e475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d04e475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d04e475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d04e4759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d04e4759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Assessing Suicide Risk in Social Media Posts Using NLP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2757925"/>
            <a:ext cx="85206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Authors: Louis Wu, Branndon Marion, Shruti Jain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 Berkeley MIDS W266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Urgency of Suicide Risk Detection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700,000 suicides annually (WHO, 2024)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methods rely on individuals seeking help, often too 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 contains untapped signals for early detection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Matter?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Early detection of suicide ideation could save lives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Scalable solutions for mental health interventions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Insights into linguistic patterns for better understanding of mental health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NLP Help?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Focused on distinguishing suicide ideation from general mental health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Reddit posts as a real-world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Leveraged transformer models (BERT, MentalBERT, DisorBERT)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MentalBERT Stands Out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MentalBERT outperformed other models post fine-tuning with an F1 score of </a:t>
            </a:r>
            <a:r>
              <a:rPr b="1" lang="en"/>
              <a:t>90.41%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Fine-tuning reduced false positives in critical subreddits (e.g., r/depression).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This Work Unique?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Balanced training data: r/suicidewatch (positive) vs. other subreddits (negative)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Temporal analysis showed model stability despite COVID-19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Subreddit-level analysis revealed challenges in r/depression, r/addiction, and r/lonely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Overview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Fine-tuning improved F1 scores across all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MentalBERT’s domain-specific training made it particularly effective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COVID-19 analysis showed no degradation in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Reducing false positives in overlapping mental health issues (e.g., depression)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with more granular, domain-specific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Exploring multimodal approaches (text + user metadata)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