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14DE6-1890-4CFD-9B7E-4E142D0CFB93}" type="datetimeFigureOut">
              <a:rPr lang="en-US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37742-391C-40CF-9A21-B7D007B87EA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37742-391C-40CF-9A21-B7D007B87EA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37742-391C-40CF-9A21-B7D007B87EA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37742-391C-40CF-9A21-B7D007B87EA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37742-391C-40CF-9A21-B7D007B87EA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Patrick Brannen and Ryan Tanner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Digitize the collection of ABET statistics for Engineering professors</a:t>
            </a:r>
          </a:p>
          <a:p>
            <a:r>
              <a:rPr lang="en-US" sz="2800"/>
              <a:t>Knowns: Classes, Outcomes, Students, Professors, Majors</a:t>
            </a:r>
          </a:p>
          <a:p>
            <a:r>
              <a:rPr lang="en-US" sz="2800"/>
              <a:t>Input: Student performance</a:t>
            </a:r>
          </a:p>
          <a:p>
            <a:r>
              <a:rPr lang="en-US" sz="2800"/>
              <a:t>Output: ABET statistics</a:t>
            </a:r>
          </a:p>
        </p:txBody>
      </p:sp>
    </p:spTree>
    <p:extLst>
      <p:ext uri="{BB962C8B-B14F-4D97-AF65-F5344CB8AC3E}">
        <p14:creationId xmlns:p14="http://schemas.microsoft.com/office/powerpoint/2010/main" val="24210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Web Interface</a:t>
            </a:r>
          </a:p>
          <a:p>
            <a:r>
              <a:rPr lang="en-US" sz="2800"/>
              <a:t>Support Admin and Instructor user accounts</a:t>
            </a:r>
          </a:p>
          <a:p>
            <a:r>
              <a:rPr lang="en-US" sz="2800"/>
              <a:t>Communication using HTTP requests</a:t>
            </a:r>
          </a:p>
          <a:p>
            <a:r>
              <a:rPr lang="en-US" sz="2800"/>
              <a:t>JSON for data transfer</a:t>
            </a:r>
          </a:p>
          <a:p>
            <a:r>
              <a:rPr lang="en-US" sz="2800"/>
              <a:t>Git as the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51152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Design</a:t>
            </a:r>
          </a:p>
        </p:txBody>
      </p:sp>
      <p:pic>
        <p:nvPicPr>
          <p:cNvPr id="4" name="Content Placeholder 3" descr="mongodb-iconbox-mongodbpng-32xpgexq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5615" y="2739117"/>
            <a:ext cx="2438400" cy="2209800"/>
          </a:xfrm>
        </p:spPr>
      </p:pic>
      <p:pic>
        <p:nvPicPr>
          <p:cNvPr id="5" name="Picture 4" descr="python.sh-600x6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010" y="2511425"/>
            <a:ext cx="2743200" cy="2743200"/>
          </a:xfrm>
          <a:prstGeom prst="rect">
            <a:avLst/>
          </a:prstGeom>
        </p:spPr>
      </p:pic>
      <p:pic>
        <p:nvPicPr>
          <p:cNvPr id="6" name="Picture 5" descr="cs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14" y="2502355"/>
            <a:ext cx="2743200" cy="274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254851" y="3834461"/>
            <a:ext cx="1957276" cy="65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31393" y="3863080"/>
            <a:ext cx="1957276" cy="65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04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ABET</vt:lpstr>
      <vt:lpstr>The Problem</vt:lpstr>
      <vt:lpstr>Key Requirements</vt:lpstr>
      <vt:lpstr>High Level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ABET</dc:title>
  <dc:creator/>
  <cp:lastModifiedBy/>
  <cp:revision>6</cp:revision>
  <dcterms:created xsi:type="dcterms:W3CDTF">2012-07-27T01:16:44Z</dcterms:created>
  <dcterms:modified xsi:type="dcterms:W3CDTF">2014-11-13T05:52:33Z</dcterms:modified>
</cp:coreProperties>
</file>