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Cow Husbandry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Introduce the basic concepts of cow husbandry, including the importance of cows in agriculture and the economy, and the various breeds of cows that are commonly raised.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and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requirements for housing and facilities for cows, including shelter, feeding areas, and water sources. Explain the importance of proper ventilation and cleanliness.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Feeding and 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 the basics of cow nutrition, including the types of feed and supplements that are necessary for a healthy diet. Discuss the importance of proper feeding schedules and the nutritional needs at different stages of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Reproduction and Breeding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the reproductive cycle of cows and the importance of breeding for maintaining a healthy herd. Discuss the various breeding methods and technologies that are used in cow husbandry.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and Disease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Outline the common health issues that can affect cows and the best practices for disease prevention and treatment. Discuss the role of vaccinations and regular veterinary care.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