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Big Julian</a:t>
            </a:r>
          </a:p>
        </p:txBody>
      </p:sp>
      <p:sp>
        <p:nvSpPr>
          <p:cNvPr id="3" name="Subtitle 2"/>
          <p:cNvSpPr>
            <a:spLocks noGrp="1"/>
          </p:cNvSpPr>
          <p:nvPr>
            <p:ph type="subTitle" idx="1"/>
          </p:nvPr>
        </p:nvSpPr>
        <p:spPr/>
        <p:txBody>
          <a:bodyPr/>
          <a:lstStyle/>
          <a:p>
            <a:r>
              <a:t>Name: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Big Julian is a fictional character from the children's book 'Big Julian' written by Walt Morey. The story follows the adventures of a young boy named Julian who is known for his larger-than-life personality and his love for exploring the outdoors.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 Traits</a:t>
            </a:r>
          </a:p>
        </p:txBody>
      </p:sp>
      <p:sp>
        <p:nvSpPr>
          <p:cNvPr id="3" name="Content Placeholder 2"/>
          <p:cNvSpPr>
            <a:spLocks noGrp="1"/>
          </p:cNvSpPr>
          <p:nvPr>
            <p:ph idx="1"/>
          </p:nvPr>
        </p:nvSpPr>
        <p:spPr/>
        <p:txBody>
          <a:bodyPr/>
          <a:lstStyle/>
          <a:p>
            <a:r>
              <a:t>Big Julian is described as brave, adventurous, and resourceful. He is always willing to take risks and try new things, which often leads to exciting and sometimes dangerous situations. Despite his boldness, he has a kind heart and looks out for his friends and family.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Themes in the Book</a:t>
            </a:r>
          </a:p>
        </p:txBody>
      </p:sp>
      <p:sp>
        <p:nvSpPr>
          <p:cNvPr id="3" name="Content Placeholder 2"/>
          <p:cNvSpPr>
            <a:spLocks noGrp="1"/>
          </p:cNvSpPr>
          <p:nvPr>
            <p:ph idx="1"/>
          </p:nvPr>
        </p:nvSpPr>
        <p:spPr/>
        <p:txBody>
          <a:bodyPr/>
          <a:lstStyle/>
          <a:p>
            <a:r>
              <a:t>The book 'Big Julian' explores themes of courage, friendship, and the wonders of nature. Through Julian's escapades, readers are encouraged to embrace challenges, value the bonds of friendship, and appreciate the beauty of the natural world.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