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立方体 3"/>
          <p:cNvSpPr/>
          <p:nvPr/>
        </p:nvSpPr>
        <p:spPr>
          <a:xfrm>
            <a:off x="8028940" y="2618740"/>
            <a:ext cx="901700" cy="12407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3910965" y="811530"/>
            <a:ext cx="1075055" cy="93472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 6"/>
          <p:cNvSpPr/>
          <p:nvPr/>
        </p:nvSpPr>
        <p:spPr bwMode="auto">
          <a:xfrm>
            <a:off x="2501900" y="4420870"/>
            <a:ext cx="645795" cy="125793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>
            <a:off x="2308225" y="2256155"/>
            <a:ext cx="2664460" cy="1632585"/>
          </a:xfrm>
          <a:prstGeom prst="curvedConnector3">
            <a:avLst>
              <a:gd name="adj1" fmla="val 500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7695" y="2618740"/>
            <a:ext cx="67119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扫码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2" name="曲线连接符 11"/>
          <p:cNvCxnSpPr>
            <a:endCxn id="4" idx="2"/>
          </p:cNvCxnSpPr>
          <p:nvPr/>
        </p:nvCxnSpPr>
        <p:spPr>
          <a:xfrm>
            <a:off x="4898390" y="1109345"/>
            <a:ext cx="3130550" cy="2242820"/>
          </a:xfrm>
          <a:prstGeom prst="curvedConnector3">
            <a:avLst>
              <a:gd name="adj1" fmla="val 5002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90970" y="2250440"/>
            <a:ext cx="115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</a:t>
            </a:r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交互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6" name="曲线连接符 15"/>
          <p:cNvCxnSpPr>
            <a:stCxn id="4" idx="3"/>
          </p:cNvCxnSpPr>
          <p:nvPr/>
        </p:nvCxnSpPr>
        <p:spPr>
          <a:xfrm rot="5400000">
            <a:off x="5187315" y="1836420"/>
            <a:ext cx="1156970" cy="520255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53990" y="4865370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账号</a:t>
            </a:r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密码交互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560070" y="28765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监听</a:t>
            </a:r>
            <a:r>
              <a:rPr lang="en-US" altLang="zh-CN"/>
              <a:t>lstfd</a:t>
            </a:r>
            <a:r>
              <a:rPr lang="zh-CN" altLang="en-US"/>
              <a:t>，加入</a:t>
            </a:r>
            <a:r>
              <a:rPr lang="en-US" altLang="zh-CN"/>
              <a:t>epoll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560070" y="1125220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while(1)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560070" y="208597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num = epoll_wait</a:t>
            </a:r>
            <a:endParaRPr lang="en-US"/>
          </a:p>
        </p:txBody>
      </p:sp>
      <p:sp>
        <p:nvSpPr>
          <p:cNvPr id="7" name="流程图: 过程 6"/>
          <p:cNvSpPr/>
          <p:nvPr/>
        </p:nvSpPr>
        <p:spPr>
          <a:xfrm>
            <a:off x="560705" y="3075940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for</a:t>
            </a:r>
            <a:r>
              <a:rPr lang="zh-CN" altLang="en-US"/>
              <a:t>循环遍历</a:t>
            </a:r>
            <a:r>
              <a:rPr lang="en-US" altLang="zh-CN"/>
              <a:t>num</a:t>
            </a:r>
            <a:r>
              <a:rPr lang="zh-CN" altLang="en-US"/>
              <a:t>个</a:t>
            </a:r>
            <a:r>
              <a:rPr lang="en-US" altLang="zh-CN"/>
              <a:t>fd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560705" y="516699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accept</a:t>
            </a:r>
            <a:r>
              <a:rPr lang="zh-CN" altLang="en-US"/>
              <a:t>，加入</a:t>
            </a:r>
            <a:r>
              <a:rPr lang="en-US" altLang="zh-CN"/>
              <a:t>epoll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234950" y="3946525"/>
            <a:ext cx="2945130" cy="730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是否为</a:t>
            </a:r>
            <a:r>
              <a:rPr lang="en-US" altLang="zh-CN">
                <a:sym typeface="+mn-ea"/>
              </a:rPr>
              <a:t>lstfd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7205345" y="74866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可读则读取数据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948555" y="162496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请求根路径</a:t>
            </a: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9499600" y="162496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请求二维码图片</a:t>
            </a:r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4948555" y="254698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已登录请求注销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9499600" y="2546985"/>
            <a:ext cx="2294255" cy="461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未登录请求注销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1707515" y="748665"/>
            <a:ext cx="0" cy="3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1707515" y="1586230"/>
            <a:ext cx="0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707515" y="2546985"/>
            <a:ext cx="635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 flipH="1">
            <a:off x="1707515" y="3536950"/>
            <a:ext cx="63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1707515" y="4677410"/>
            <a:ext cx="63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0" idx="0"/>
          </p:cNvCxnSpPr>
          <p:nvPr/>
        </p:nvCxnSpPr>
        <p:spPr>
          <a:xfrm flipV="1">
            <a:off x="3180080" y="748665"/>
            <a:ext cx="5172710" cy="3563620"/>
          </a:xfrm>
          <a:prstGeom prst="bentConnector4">
            <a:avLst>
              <a:gd name="adj1" fmla="val 20316"/>
              <a:gd name="adj2" fmla="val 106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1" idx="0"/>
          </p:cNvCxnSpPr>
          <p:nvPr/>
        </p:nvCxnSpPr>
        <p:spPr>
          <a:xfrm flipH="1">
            <a:off x="6096000" y="1209675"/>
            <a:ext cx="225679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3" idx="0"/>
          </p:cNvCxnSpPr>
          <p:nvPr/>
        </p:nvCxnSpPr>
        <p:spPr>
          <a:xfrm flipH="1">
            <a:off x="6096000" y="1209675"/>
            <a:ext cx="2256790" cy="13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2" idx="0"/>
          </p:cNvCxnSpPr>
          <p:nvPr/>
        </p:nvCxnSpPr>
        <p:spPr>
          <a:xfrm>
            <a:off x="8352790" y="1209675"/>
            <a:ext cx="229425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4" idx="0"/>
          </p:cNvCxnSpPr>
          <p:nvPr/>
        </p:nvCxnSpPr>
        <p:spPr>
          <a:xfrm>
            <a:off x="8352790" y="1209675"/>
            <a:ext cx="2294255" cy="13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7205345" y="3771900"/>
            <a:ext cx="2294255" cy="6013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可写且需要写则发送数据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1" idx="2"/>
            <a:endCxn id="27" idx="0"/>
          </p:cNvCxnSpPr>
          <p:nvPr/>
        </p:nvCxnSpPr>
        <p:spPr>
          <a:xfrm>
            <a:off x="6096000" y="2085975"/>
            <a:ext cx="2256790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27" idx="0"/>
          </p:cNvCxnSpPr>
          <p:nvPr/>
        </p:nvCxnSpPr>
        <p:spPr>
          <a:xfrm>
            <a:off x="6096000" y="3007995"/>
            <a:ext cx="2256790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27" idx="0"/>
          </p:cNvCxnSpPr>
          <p:nvPr/>
        </p:nvCxnSpPr>
        <p:spPr>
          <a:xfrm flipH="1">
            <a:off x="8352790" y="2085975"/>
            <a:ext cx="2294255" cy="168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</p:cNvCxnSpPr>
          <p:nvPr/>
        </p:nvCxnSpPr>
        <p:spPr>
          <a:xfrm flipH="1">
            <a:off x="8404225" y="3007995"/>
            <a:ext cx="2242820" cy="75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决策 32"/>
          <p:cNvSpPr/>
          <p:nvPr/>
        </p:nvSpPr>
        <p:spPr>
          <a:xfrm>
            <a:off x="3577590" y="5031740"/>
            <a:ext cx="2945130" cy="730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</a:t>
            </a:r>
            <a:r>
              <a:rPr lang="zh-CN" altLang="en-US"/>
              <a:t>循环结束？</a:t>
            </a:r>
            <a:endParaRPr lang="zh-CN" altLang="en-US"/>
          </a:p>
        </p:txBody>
      </p:sp>
      <p:cxnSp>
        <p:nvCxnSpPr>
          <p:cNvPr id="35" name="肘形连接符 34"/>
          <p:cNvCxnSpPr>
            <a:stCxn id="8" idx="2"/>
            <a:endCxn id="33" idx="0"/>
          </p:cNvCxnSpPr>
          <p:nvPr/>
        </p:nvCxnSpPr>
        <p:spPr>
          <a:xfrm rot="5400000" flipH="1" flipV="1">
            <a:off x="3081020" y="3658870"/>
            <a:ext cx="596265" cy="3342005"/>
          </a:xfrm>
          <a:prstGeom prst="bentConnector5">
            <a:avLst>
              <a:gd name="adj1" fmla="val -39936"/>
              <a:gd name="adj2" fmla="val 45126"/>
              <a:gd name="adj3" fmla="val 1399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7" idx="2"/>
            <a:endCxn id="33" idx="0"/>
          </p:cNvCxnSpPr>
          <p:nvPr/>
        </p:nvCxnSpPr>
        <p:spPr>
          <a:xfrm rot="5400000">
            <a:off x="6372225" y="3051175"/>
            <a:ext cx="658495" cy="3302635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2"/>
            <a:endCxn id="5" idx="3"/>
          </p:cNvCxnSpPr>
          <p:nvPr/>
        </p:nvCxnSpPr>
        <p:spPr>
          <a:xfrm rot="5400000" flipH="1">
            <a:off x="1748790" y="2461260"/>
            <a:ext cx="4406900" cy="2195830"/>
          </a:xfrm>
          <a:prstGeom prst="bentConnector4">
            <a:avLst>
              <a:gd name="adj1" fmla="val -5403"/>
              <a:gd name="adj2" fmla="val 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3" idx="3"/>
            <a:endCxn id="7" idx="3"/>
          </p:cNvCxnSpPr>
          <p:nvPr/>
        </p:nvCxnSpPr>
        <p:spPr>
          <a:xfrm flipH="1" flipV="1">
            <a:off x="2854960" y="3306445"/>
            <a:ext cx="3667760" cy="2091055"/>
          </a:xfrm>
          <a:prstGeom prst="bentConnector3">
            <a:avLst>
              <a:gd name="adj1" fmla="val -6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941070" y="347345"/>
            <a:ext cx="2834640" cy="2926080"/>
            <a:chOff x="725" y="1399"/>
            <a:chExt cx="4464" cy="4608"/>
          </a:xfrm>
        </p:grpSpPr>
        <p:sp>
          <p:nvSpPr>
            <p:cNvPr id="4" name="矩形 3"/>
            <p:cNvSpPr/>
            <p:nvPr/>
          </p:nvSpPr>
          <p:spPr>
            <a:xfrm>
              <a:off x="725" y="1399"/>
              <a:ext cx="4464" cy="4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25" y="1732"/>
              <a:ext cx="4464" cy="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用户名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25" y="2674"/>
              <a:ext cx="4464" cy="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密码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23" y="3666"/>
              <a:ext cx="2269" cy="7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登陆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22" y="4832"/>
              <a:ext cx="2269" cy="7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注册</a:t>
              </a:r>
              <a:endParaRPr lang="zh-CN" altLang="en-US"/>
            </a:p>
          </p:txBody>
        </p:sp>
      </p:grpSp>
      <p:sp>
        <p:nvSpPr>
          <p:cNvPr id="10" name="六边形 9"/>
          <p:cNvSpPr/>
          <p:nvPr/>
        </p:nvSpPr>
        <p:spPr>
          <a:xfrm>
            <a:off x="4848225" y="578485"/>
            <a:ext cx="1311910" cy="10718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登陆</a:t>
            </a:r>
            <a:r>
              <a:rPr lang="en-US" altLang="zh-CN"/>
              <a:t>socket</a:t>
            </a:r>
            <a:r>
              <a:rPr lang="zh-CN" altLang="en-US"/>
              <a:t>交互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846580" y="3806190"/>
            <a:ext cx="2834640" cy="2834640"/>
            <a:chOff x="5974" y="5472"/>
            <a:chExt cx="4464" cy="4464"/>
          </a:xfrm>
        </p:grpSpPr>
        <p:sp>
          <p:nvSpPr>
            <p:cNvPr id="12" name="矩形 11"/>
            <p:cNvSpPr/>
            <p:nvPr/>
          </p:nvSpPr>
          <p:spPr>
            <a:xfrm>
              <a:off x="5974" y="5472"/>
              <a:ext cx="4464" cy="4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74" y="5820"/>
              <a:ext cx="4464" cy="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用户名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74" y="6762"/>
              <a:ext cx="4464" cy="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密码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71" y="8920"/>
              <a:ext cx="2269" cy="7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注册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74" y="7704"/>
              <a:ext cx="4464" cy="6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确认密码</a:t>
              </a:r>
              <a:endParaRPr lang="zh-CN" altLang="en-US"/>
            </a:p>
          </p:txBody>
        </p:sp>
      </p:grpSp>
      <p:cxnSp>
        <p:nvCxnSpPr>
          <p:cNvPr id="18" name="肘形连接符 17"/>
          <p:cNvCxnSpPr/>
          <p:nvPr/>
        </p:nvCxnSpPr>
        <p:spPr>
          <a:xfrm rot="5400000">
            <a:off x="1004570" y="3870325"/>
            <a:ext cx="2195830" cy="511810"/>
          </a:xfrm>
          <a:prstGeom prst="bentConnector4">
            <a:avLst>
              <a:gd name="adj1" fmla="val 17727"/>
              <a:gd name="adj2" fmla="val 187345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10" idx="3"/>
          </p:cNvCxnSpPr>
          <p:nvPr/>
        </p:nvCxnSpPr>
        <p:spPr>
          <a:xfrm flipV="1">
            <a:off x="3079115" y="1114425"/>
            <a:ext cx="1769110" cy="9232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六边形 21"/>
          <p:cNvSpPr/>
          <p:nvPr/>
        </p:nvSpPr>
        <p:spPr>
          <a:xfrm>
            <a:off x="5579110" y="3806190"/>
            <a:ext cx="1311910" cy="10718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r>
              <a:rPr lang="en-US" altLang="zh-CN"/>
              <a:t>socket</a:t>
            </a:r>
            <a:r>
              <a:rPr lang="zh-CN" altLang="en-US"/>
              <a:t>交互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674610" y="392430"/>
            <a:ext cx="2834640" cy="2834640"/>
            <a:chOff x="11171" y="523"/>
            <a:chExt cx="4464" cy="4464"/>
          </a:xfrm>
        </p:grpSpPr>
        <p:grpSp>
          <p:nvGrpSpPr>
            <p:cNvPr id="23" name="组合 22"/>
            <p:cNvGrpSpPr/>
            <p:nvPr/>
          </p:nvGrpSpPr>
          <p:grpSpPr>
            <a:xfrm>
              <a:off x="11171" y="523"/>
              <a:ext cx="4464" cy="4465"/>
              <a:chOff x="5974" y="5472"/>
              <a:chExt cx="4464" cy="446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974" y="5472"/>
                <a:ext cx="4464" cy="44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74" y="6261"/>
                <a:ext cx="4464" cy="64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欢迎【用户名】</a:t>
                </a: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071" y="8920"/>
                <a:ext cx="2269" cy="78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注销</a:t>
                </a:r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2268" y="2719"/>
              <a:ext cx="2269" cy="7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扫码</a:t>
              </a:r>
              <a:endParaRPr lang="zh-CN" altLang="en-US"/>
            </a:p>
          </p:txBody>
        </p:sp>
      </p:grpSp>
      <p:cxnSp>
        <p:nvCxnSpPr>
          <p:cNvPr id="34" name="肘形连接符 33"/>
          <p:cNvCxnSpPr>
            <a:stCxn id="10" idx="0"/>
            <a:endCxn id="24" idx="1"/>
          </p:cNvCxnSpPr>
          <p:nvPr/>
        </p:nvCxnSpPr>
        <p:spPr>
          <a:xfrm>
            <a:off x="6160135" y="1114425"/>
            <a:ext cx="1514475" cy="695960"/>
          </a:xfrm>
          <a:prstGeom prst="bentConnector3">
            <a:avLst>
              <a:gd name="adj1" fmla="val 5002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2" idx="0"/>
            <a:endCxn id="24" idx="1"/>
          </p:cNvCxnSpPr>
          <p:nvPr/>
        </p:nvCxnSpPr>
        <p:spPr>
          <a:xfrm flipV="1">
            <a:off x="6891020" y="1810385"/>
            <a:ext cx="783590" cy="25317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6" idx="3"/>
            <a:endCxn id="22" idx="3"/>
          </p:cNvCxnSpPr>
          <p:nvPr/>
        </p:nvCxnSpPr>
        <p:spPr>
          <a:xfrm flipV="1">
            <a:off x="3983990" y="4342130"/>
            <a:ext cx="1595120" cy="190436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2"/>
            <a:endCxn id="4" idx="0"/>
          </p:cNvCxnSpPr>
          <p:nvPr/>
        </p:nvCxnSpPr>
        <p:spPr>
          <a:xfrm rot="5400000" flipH="1">
            <a:off x="4357370" y="-1651635"/>
            <a:ext cx="2735580" cy="6733540"/>
          </a:xfrm>
          <a:prstGeom prst="bentConnector5">
            <a:avLst>
              <a:gd name="adj1" fmla="val -8705"/>
              <a:gd name="adj2" fmla="val -31648"/>
              <a:gd name="adj3" fmla="val 108705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70</cp:revision>
  <dcterms:created xsi:type="dcterms:W3CDTF">2017-06-03T01:40:58Z</dcterms:created>
  <dcterms:modified xsi:type="dcterms:W3CDTF">2017-06-03T08:38:06Z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