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100" d="100"/>
          <a:sy n="100" d="100"/>
        </p:scale>
        <p:origin x="1365" y="1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FEDD-6621-4918-971E-619596D437C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8455-697C-4575-99D7-BDA40132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5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FEDD-6621-4918-971E-619596D437C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8455-697C-4575-99D7-BDA40132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FEDD-6621-4918-971E-619596D437C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8455-697C-4575-99D7-BDA40132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0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FEDD-6621-4918-971E-619596D437C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8455-697C-4575-99D7-BDA40132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FEDD-6621-4918-971E-619596D437C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8455-697C-4575-99D7-BDA40132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0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FEDD-6621-4918-971E-619596D437C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8455-697C-4575-99D7-BDA40132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1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FEDD-6621-4918-971E-619596D437C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8455-697C-4575-99D7-BDA40132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FEDD-6621-4918-971E-619596D437C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8455-697C-4575-99D7-BDA40132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FEDD-6621-4918-971E-619596D437C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8455-697C-4575-99D7-BDA40132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FEDD-6621-4918-971E-619596D437C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8455-697C-4575-99D7-BDA40132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FEDD-6621-4918-971E-619596D437C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8455-697C-4575-99D7-BDA40132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9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FEDD-6621-4918-971E-619596D437C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8455-697C-4575-99D7-BDA40132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39B1F824-E39D-851C-13E9-513A997F6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98" y="0"/>
            <a:ext cx="4114800" cy="5486400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4D210409-9C43-8814-6351-4B1C6DBA9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2" y="0"/>
            <a:ext cx="4114800" cy="5486400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76607E2A-43AB-D7A0-8010-A054FB859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2" y="0"/>
            <a:ext cx="4114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7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5DD6FA4-5893-A43F-0533-D623481FD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71" y="-1"/>
            <a:ext cx="4876800" cy="2743199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68E8AE6-F272-69FA-9A23-5385423FE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5" y="0"/>
            <a:ext cx="4876800" cy="2743199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9D5725B-0C5F-F9C1-5AE6-AF19A4E59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42" y="2743198"/>
            <a:ext cx="48768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Brant Songfeng Tan</dc:creator>
  <cp:lastModifiedBy>Brant Songfeng Tan</cp:lastModifiedBy>
  <cp:revision>1</cp:revision>
  <dcterms:created xsi:type="dcterms:W3CDTF">2022-06-27T02:43:19Z</dcterms:created>
  <dcterms:modified xsi:type="dcterms:W3CDTF">2022-06-27T02:50:35Z</dcterms:modified>
</cp:coreProperties>
</file>