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32363E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1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2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3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2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rgbClr val="63DAF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DAF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63DAF9"/>
              </a:buClr>
              <a:buChar char="▸"/>
              <a:defRPr>
                <a:solidFill>
                  <a:srgbClr val="83878A"/>
                </a:solidFill>
              </a:defRPr>
            </a:lvl1pPr>
            <a:lvl2pPr>
              <a:buClr>
                <a:srgbClr val="63DAF9"/>
              </a:buClr>
              <a:buChar char="▸"/>
              <a:defRPr>
                <a:solidFill>
                  <a:srgbClr val="83878A"/>
                </a:solidFill>
              </a:defRPr>
            </a:lvl2pPr>
            <a:lvl3pPr>
              <a:buClr>
                <a:srgbClr val="63DAF9"/>
              </a:buClr>
              <a:buChar char="▸"/>
              <a:defRPr>
                <a:solidFill>
                  <a:srgbClr val="83878A"/>
                </a:solidFill>
              </a:defRPr>
            </a:lvl3pPr>
            <a:lvl4pPr>
              <a:buClr>
                <a:srgbClr val="63DAF9"/>
              </a:buClr>
              <a:buChar char="▸"/>
              <a:defRPr>
                <a:solidFill>
                  <a:srgbClr val="83878A"/>
                </a:solidFill>
              </a:defRPr>
            </a:lvl4pPr>
            <a:lvl5pPr>
              <a:buClr>
                <a:srgbClr val="63DAF9"/>
              </a:buClr>
              <a:buChar char="▸"/>
              <a:defRPr>
                <a:solidFill>
                  <a:srgbClr val="83878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1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ta hydration"/>
          <p:cNvSpPr txBox="1"/>
          <p:nvPr>
            <p:ph type="ctrTitle"/>
          </p:nvPr>
        </p:nvSpPr>
        <p:spPr>
          <a:xfrm>
            <a:off x="406400" y="6432550"/>
            <a:ext cx="12192000" cy="2705100"/>
          </a:xfrm>
          <a:prstGeom prst="rect">
            <a:avLst/>
          </a:prstGeom>
        </p:spPr>
        <p:txBody>
          <a:bodyPr/>
          <a:lstStyle>
            <a:lvl1pPr algn="ctr" defTabSz="385572">
              <a:defRPr sz="11220">
                <a:solidFill>
                  <a:srgbClr val="63DAF9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Data hydration</a:t>
            </a:r>
          </a:p>
        </p:txBody>
      </p:sp>
      <p:sp>
        <p:nvSpPr>
          <p:cNvPr id="166" name="w/ react/redux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363E"/>
                </a:solidFill>
                <a:latin typeface="Hack Regular"/>
                <a:ea typeface="Hack Regular"/>
                <a:cs typeface="Hack Regular"/>
                <a:sym typeface="Hack Regular"/>
              </a:defRPr>
            </a:lvl1pPr>
          </a:lstStyle>
          <a:p>
            <a:pPr/>
            <a:r>
              <a:t>w/ react/redux</a:t>
            </a:r>
          </a:p>
        </p:txBody>
      </p:sp>
      <p:sp>
        <p:nvSpPr>
          <p:cNvPr id="167" name="Brant Stuns"/>
          <p:cNvSpPr txBox="1"/>
          <p:nvPr/>
        </p:nvSpPr>
        <p:spPr>
          <a:xfrm>
            <a:off x="10829797" y="5778500"/>
            <a:ext cx="17964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ack Regular"/>
                <a:ea typeface="Hack Regular"/>
                <a:cs typeface="Hack Regular"/>
                <a:sym typeface="Hack Regular"/>
              </a:defRPr>
            </a:lvl1pPr>
          </a:lstStyle>
          <a:p>
            <a:pPr/>
            <a:r>
              <a:t>Brant Stuns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8500" y="-95081"/>
            <a:ext cx="7486662" cy="5293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6116" y="583939"/>
            <a:ext cx="4353973" cy="393503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 flipV="1">
            <a:off x="5920304" y="472735"/>
            <a:ext cx="1164192" cy="4157438"/>
          </a:xfrm>
          <a:prstGeom prst="line">
            <a:avLst/>
          </a:prstGeom>
          <a:ln w="279400">
            <a:solidFill>
              <a:srgbClr val="32363E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questionS?"/>
          <p:cNvSpPr txBox="1"/>
          <p:nvPr>
            <p:ph type="title"/>
          </p:nvPr>
        </p:nvSpPr>
        <p:spPr>
          <a:xfrm>
            <a:off x="406400" y="4114800"/>
            <a:ext cx="12192000" cy="2264073"/>
          </a:xfrm>
          <a:prstGeom prst="rect">
            <a:avLst/>
          </a:prstGeom>
        </p:spPr>
        <p:txBody>
          <a:bodyPr/>
          <a:lstStyle>
            <a:lvl1pPr algn="ctr" defTabSz="502412">
              <a:defRPr sz="1462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illing an object with data. In this case the object is the Redux state and the data is persisted to Redis on the server…"/>
          <p:cNvSpPr txBox="1"/>
          <p:nvPr>
            <p:ph type="body" idx="1"/>
          </p:nvPr>
        </p:nvSpPr>
        <p:spPr>
          <a:xfrm>
            <a:off x="406400" y="1822450"/>
            <a:ext cx="12192000" cy="786760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3DAF9"/>
              </a:buCl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Filling an object with data. In this case the object is the Redux state and the data is persisted to Redis on the server</a:t>
            </a:r>
          </a:p>
          <a:p>
            <a:pPr>
              <a:buClr>
                <a:srgbClr val="63DAF9"/>
              </a:buCl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Persist your Redux state(or a subset of it) to be used to reinitialize your app at a later time</a:t>
            </a:r>
          </a:p>
          <a:p>
            <a:pPr>
              <a:buClr>
                <a:srgbClr val="63DAF9"/>
              </a:buCl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Common during application initialization after fetching initial state from server</a:t>
            </a:r>
          </a:p>
          <a:p>
            <a:pPr>
              <a:buClr>
                <a:srgbClr val="63DAF9"/>
              </a:buCl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Can also be done at any point in the application lifecycle through some kind of HYDRATE_STATE reducer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e 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The requirements</a:t>
            </a:r>
          </a:p>
        </p:txBody>
      </p:sp>
      <p:sp>
        <p:nvSpPr>
          <p:cNvPr id="175" name="We were tasked with allowing users to leave our application at any time and be able to come back and pick up where they left off in the quoting process…"/>
          <p:cNvSpPr txBox="1"/>
          <p:nvPr>
            <p:ph type="body" idx="1"/>
          </p:nvPr>
        </p:nvSpPr>
        <p:spPr>
          <a:xfrm>
            <a:off x="406400" y="2743200"/>
            <a:ext cx="12192000" cy="6972003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500"/>
              </a:spcBef>
              <a:defRPr sz="3059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We were tasked with allowing users to leave our application at any time and be able to come back and pick up where they left off in the quoting process</a:t>
            </a:r>
          </a:p>
          <a:p>
            <a:pPr lvl="1" marL="800100" indent="-400050" defTabSz="525779">
              <a:spcBef>
                <a:spcPts val="2500"/>
              </a:spcBef>
              <a:defRPr sz="225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Users also needs to be able to create any number of sessions with different settings and come back to any of them at any point</a:t>
            </a:r>
          </a:p>
          <a:p>
            <a:pPr marL="400050" indent="-400050" defTabSz="525779">
              <a:spcBef>
                <a:spcPts val="2500"/>
              </a:spcBef>
              <a:defRPr sz="3059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Users needed to only provide minimal identifying data to be shown all of their saved sessions from the past 30 days and rehydrate the app with any of them</a:t>
            </a:r>
          </a:p>
          <a:p>
            <a:pPr marL="400050" indent="-400050" defTabSz="525779">
              <a:spcBef>
                <a:spcPts val="2500"/>
              </a:spcBef>
              <a:defRPr sz="3059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Display some significant identifying info from each session so the user knows which session is which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we d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we did</a:t>
            </a:r>
          </a:p>
        </p:txBody>
      </p:sp>
      <p:sp>
        <p:nvSpPr>
          <p:cNvPr id="178" name="Dispatched a persistence actionCreator on state change that would get the current Redux state and POST it to our backend 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Dispatched a persistence actionCreator on state change that would get the current Redux state and POST it to our backend API 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Built functions that transformed the state before persistence and after retrieval. This way we made sure to only save the minimum state required to hydrate Redux again with a working user session. 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Let the Node backend handle the Redis persistence. The frontend just asynchronously POSTS the state to the server every few seconds and moves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e strugg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The struggles</a:t>
            </a:r>
          </a:p>
        </p:txBody>
      </p:sp>
      <p:sp>
        <p:nvSpPr>
          <p:cNvPr id="181" name="How often we had to persist the users current redux 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How often we had to persist the users current redux state</a:t>
            </a:r>
          </a:p>
          <a:p>
            <a:pPr marL="422275" indent="-422275" defTabSz="554990">
              <a:spcBef>
                <a:spcPts val="2600"/>
              </a:spcBef>
              <a:defRPr sz="323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Since we had to display info about each session to the user on retrieval we had to parse every persisted session for every request to retrieve</a:t>
            </a:r>
          </a:p>
          <a:p>
            <a:pPr marL="422275" indent="-422275" defTabSz="554990">
              <a:spcBef>
                <a:spcPts val="2600"/>
              </a:spcBef>
              <a:defRPr sz="323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Saving multiple states per user so every user could have any number of unique sessions from the past 30 days</a:t>
            </a:r>
          </a:p>
          <a:p>
            <a:pPr lvl="1" marL="844550" indent="-422275" defTabSz="554990">
              <a:spcBef>
                <a:spcPts val="2600"/>
              </a:spcBef>
              <a:defRPr sz="2280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Need a way to reset the session by generating a new unique id. This way users can do multiple sessions that all get persisted separately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ow often to persist and how to ha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How often to persist and how to handle</a:t>
            </a:r>
          </a:p>
        </p:txBody>
      </p:sp>
      <p:sp>
        <p:nvSpPr>
          <p:cNvPr id="184" name="Created a throttled dispatch fun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Created a throttled dispatch function.</a:t>
            </a:r>
          </a:p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Invoked the throttled dispatch of our persistStateActionCreator on state update.</a:t>
            </a:r>
          </a:p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Don’t dispatch our action creator if the user is currently on a route we don’t want to persist user state for (like the session retrieval page or our “Something went wrong” page)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965450"/>
            <a:ext cx="12395200" cy="382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w we avoided parsing every saved 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spcBef>
                <a:spcPts val="1700"/>
              </a:spcBef>
              <a:defRPr sz="372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How we avoided parsing every saved session</a:t>
            </a:r>
          </a:p>
        </p:txBody>
      </p:sp>
      <p:sp>
        <p:nvSpPr>
          <p:cNvPr id="189" name="We did the parsing on the persist calls and saved the necessary state subset required for retrieval top level in our data structure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We did the parsing on the persist calls and saved the necessary state subset required for retrieval top level in our data structure</a:t>
            </a:r>
          </a:p>
          <a:p>
            <a:pPr>
              <a:defRPr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This was beneficial because the persist state calls all happened asynchronously and frequently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915" y="7181849"/>
            <a:ext cx="10092970" cy="2062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aving multiple sessions per us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Saving multiple sessions per user</a:t>
            </a:r>
          </a:p>
        </p:txBody>
      </p:sp>
      <p:sp>
        <p:nvSpPr>
          <p:cNvPr id="193" name="Pick a place or action in your application that signifies the start of a new session and generate a uuid to uniquely identify that session at this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600"/>
              </a:spcBef>
              <a:defRPr sz="326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Pick a place or action in your application that signifies the start of a new session and generate a uuid to uniquely identify that session at this point</a:t>
            </a:r>
          </a:p>
          <a:p>
            <a:pPr marL="426719" indent="-426719" defTabSz="560831">
              <a:spcBef>
                <a:spcPts val="2600"/>
              </a:spcBef>
              <a:defRPr sz="326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We had a button on our first and final pages that would generate a new uniqueSessionId and begin persisting the new session.</a:t>
            </a:r>
          </a:p>
          <a:p>
            <a:pPr marL="426719" indent="-426719" defTabSz="560831">
              <a:spcBef>
                <a:spcPts val="2600"/>
              </a:spcBef>
              <a:defRPr sz="3264"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Since the user is the same you can persist these all appropriately under the user’s unique identifier once they provide enough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