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PlThG0LQbX6mBksIwMKvNyBeD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c8c683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c8c68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9177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Weekly Update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246"/>
            <a:ext cx="9144000" cy="2466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Late To the Party Team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Brian Zhang, Saurav Chatterjee, Zachary Stephens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Faculty Advisor: John Leonard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Sponsor: Michael Karafotis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02/02/2020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Since we’ve been gone...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started our dashboard in code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discussed a few different design ideas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we met with BoA on the 17th of January, they solidified some things and scrapped some things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They are expecting a lot more than we can deliver at this stage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Their understanding of the user stories did not align with our intuition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changed our usage of the data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BoA folks explained column by column what our data represents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data represents the application layer in the stack of things and can be modelled SEPARATELY from the rest of our model, given how complicated the relationships are within it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Things we are working on now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405725"/>
            <a:ext cx="105156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Embedding our JavaScript into our dashboard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Making the dashboard more accessible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Scroll bars horizontally for each layer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viewing panes (or for tabs, one for the model, and one for info)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search bar to search nodes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Zoom features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Redesigning and rebuilding our database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table for all the application relationships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table for the interlayer relationships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(Optional tables for added detail may be considered later)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Pitching out all bad data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Initially we were told our system should accommodate bad data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discussed with the BoA folks and they agreed that this is unnecessary for our project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 for the next week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Have fully cleaned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Embed the JS models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Restructure database to match cleaned data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c8c683f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Pictures</a:t>
            </a:r>
            <a:endParaRPr/>
          </a:p>
        </p:txBody>
      </p:sp>
      <p:sp>
        <p:nvSpPr>
          <p:cNvPr id="109" name="Google Shape;109;g76c8c683f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76c8c683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598" cy="34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2015-05-29T23:27:29Z</dcterms:created>
  <dc:creator>Christina Tang</dc:creator>
</cp:coreProperties>
</file>