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Aiz34U1MGl18HmJfspVodQHeZ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de3780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de378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02/10/2020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the past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Have fully cleaned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features we didn’t need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Removed rows which were incomplete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 the JS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Did not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Restructure database to match cleaned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Wrote script to convert .xlsx input into JSON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Creates table of unique nodes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Creates table of unique edges (relationships)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de378027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We’ve Accomplished</a:t>
            </a:r>
            <a:endParaRPr/>
          </a:p>
        </p:txBody>
      </p:sp>
      <p:sp>
        <p:nvSpPr>
          <p:cNvPr id="97" name="Google Shape;97;g6ede378027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We’ve written code to condense the 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Things we are working on now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Embedding our JavaScript into our dashboard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Making the dashboard more accessible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Scroll bars horizontally for each layer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viewing panes (or for tabs, one for the model, and one for info)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search bar to search nodes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Zoom features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Redesigning and rebuilding our database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accessibility of data from dashboard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the next week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 with Bank on Friday 14th for updates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 the JS models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Scroll bars on home of dash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Force Diagram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Sankey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Populate and test database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Can’t be tested effectively until we can implement at least one model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 still need to add weights artificially to the relationships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