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Aiz34U1MGl18HmJfspVodQHeZ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de37802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de3780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9177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r>
              <a:rPr lang="en-US"/>
              <a:t>Weekly Update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796246"/>
            <a:ext cx="9144000" cy="2466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Late To the Party Team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Brian Zhang, Saurav Chatterjee, Zachary Stephens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Faculty Advisor: John Leonard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Sponsor: Michael Karafotis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03/02/2020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Goals for the past week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Learn more about flask and what it takes to integrate.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Look at tutorials of python and flask integration.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Work on </a:t>
            </a:r>
            <a:r>
              <a:rPr lang="en-US"/>
              <a:t>optimizing</a:t>
            </a:r>
            <a:r>
              <a:rPr lang="en-US"/>
              <a:t>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Work on integrating the D3 visualizations into the web application.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ede378027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Things We’ve Accomplished</a:t>
            </a:r>
            <a:endParaRPr/>
          </a:p>
        </p:txBody>
      </p:sp>
      <p:sp>
        <p:nvSpPr>
          <p:cNvPr id="97" name="Google Shape;97;g6ede378027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Code to test out Flask integration with python.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Working on D3 code to implement dynamic elements to help filter some of the applications out.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Better condensed the data to improve visual representation of the application graph.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Things we are working on now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405725"/>
            <a:ext cx="10515600" cy="50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Embedding our JavaScript into our dashboard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Making the dashboard more accessible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search bar to search nodes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Zoom features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Redesigning and rebuilding our database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Testing accessibility of data from dashboard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Integrating Flask into our project.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Goals for the next week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Meet with Dr.Leonard again to work with integration of flask this Friday.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Embed the JS models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Scroll bars on home of dash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Force Diagram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Sankey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Setup the Flask and integrate with our project.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2015-05-29T23:27:29Z</dcterms:created>
  <dc:creator>Christina Tang</dc:creator>
</cp:coreProperties>
</file>