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0" roundtripDataSignature="AMtx7mhMfm5MFnYECbBzpm+brUKxmpAHg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0" Type="http://customschemas.google.com/relationships/presentationmetadata" Target="metadata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0" name="Google Shape;100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61a5dc9d58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g61a5dc9d5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7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7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9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9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0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0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1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1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1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1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4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4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5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524000" y="191779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br>
              <a:rPr lang="en-US"/>
            </a:br>
            <a:r>
              <a:rPr lang="en-US"/>
              <a:t>Weekly Update</a:t>
            </a:r>
            <a:endParaRPr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524000" y="3796246"/>
            <a:ext cx="9144000" cy="24669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Visualization Team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Brian Zhang, Saurav Chatterjee, Zachary Stephens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Faculty Advisor: John Leonard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Sponsor: Michael Karafotis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10/07/2019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Goals for this Week</a:t>
            </a:r>
            <a:endParaRPr/>
          </a:p>
        </p:txBody>
      </p:sp>
      <p:sp>
        <p:nvSpPr>
          <p:cNvPr id="91" name="Google Shape;91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Expand and solidify node map to incorporate two businesses with different structures (ie, one-to-one infrastructure/app relationships, versus shared platforms)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Try to create a visualization (example) and incorporate randomly generated data. 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Try to format the table section in neo4j, if possible. 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Meet with the BoA team on site.</a:t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Accomplishments/Challenges Encountered</a:t>
            </a:r>
            <a:endParaRPr/>
          </a:p>
        </p:txBody>
      </p:sp>
      <p:sp>
        <p:nvSpPr>
          <p:cNvPr id="97" name="Google Shape;97;p3"/>
          <p:cNvSpPr txBox="1"/>
          <p:nvPr>
            <p:ph idx="1" type="body"/>
          </p:nvPr>
        </p:nvSpPr>
        <p:spPr>
          <a:xfrm>
            <a:off x="838200" y="1405725"/>
            <a:ext cx="10515600" cy="502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Accomplishments: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We presented our models to the sponsor and </a:t>
            </a:r>
            <a:r>
              <a:rPr lang="en-US"/>
              <a:t>received</a:t>
            </a:r>
            <a:r>
              <a:rPr lang="en-US"/>
              <a:t> feedback.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The model we presented was further developed than the sponsor expected, and seems to be moving in the right direction.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Challenges: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The feedback we received had little critique.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The sponsor is undecided on whether the model should function in real-time or periodically for report generation. 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The Bank is planning on moving to the Cloud in the foreseeable future, which may complicate or invalidate our model if we lack flexibility.</a:t>
            </a:r>
            <a:endParaRPr/>
          </a:p>
          <a:p>
            <a:pPr indent="-228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Goals for Next Week</a:t>
            </a:r>
            <a:endParaRPr/>
          </a:p>
        </p:txBody>
      </p:sp>
      <p:sp>
        <p:nvSpPr>
          <p:cNvPr id="103" name="Google Shape;103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Explore the use of tags in Neo4J as a means of reducing the view to only the aspects you want.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Create random data with RapidMiner and pass it through to Neo4J.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This may require an intermediate script to handle formatting for Cypher. 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Integrate language including Events, Incidents, Problems, and Changes into our current working model as a potential KPI.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If possible, expand our current example with more services/applications and connections. </a:t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28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61a5dc9d58_0_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Neo4J</a:t>
            </a:r>
            <a:endParaRPr/>
          </a:p>
        </p:txBody>
      </p:sp>
      <p:pic>
        <p:nvPicPr>
          <p:cNvPr id="109" name="Google Shape;109;g61a5dc9d58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01450" y="1429087"/>
            <a:ext cx="7589099" cy="473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2015-05-29T23:27:29Z</dcterms:created>
  <dc:creator>Christina Tang</dc:creator>
</cp:coreProperties>
</file>