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7QQGw85Q3KzrX7Id5M32z0PQs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5dc9d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1a5dc9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3179042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317904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bl.ocks.org/MoritzStefaner/1377729" TargetMode="External"/><Relationship Id="rId5" Type="http://schemas.openxmlformats.org/officeDocument/2006/relationships/hyperlink" Target="https://www.bing.com/images/search?q=chord+diagram&amp;form=HDRSC2&amp;first=1&amp;cw=1903&amp;ch=937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networkx.github.io/documentation/stable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10/14/2019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Expand and solidify node map to incorporate two businesses with different structures (ie, one-to-one infrastructure/app relationships, versus shared platforms)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Focus on using D3 libraries for </a:t>
            </a:r>
            <a:r>
              <a:rPr lang="en-US"/>
              <a:t>Force-based label placement</a:t>
            </a:r>
            <a:r>
              <a:rPr lang="en-US" sz="3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graph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faker library in Python to randomly generate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Fill out a lot of the requirements documentation with the new details gained from the previous meeting on Friday.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</a:t>
            </a:r>
            <a:r>
              <a:rPr lang="en-US"/>
              <a:t>learned</a:t>
            </a:r>
            <a:r>
              <a:rPr lang="en-US"/>
              <a:t> a lot of new </a:t>
            </a:r>
            <a:r>
              <a:rPr lang="en-US"/>
              <a:t>technologies</a:t>
            </a:r>
            <a:r>
              <a:rPr lang="en-US"/>
              <a:t> and spec for the project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up new IDE for </a:t>
            </a:r>
            <a:r>
              <a:rPr lang="en-US"/>
              <a:t>python</a:t>
            </a:r>
            <a:r>
              <a:rPr lang="en-US"/>
              <a:t> development (Pycharm and J</a:t>
            </a:r>
            <a:r>
              <a:rPr lang="en-US"/>
              <a:t>upyter)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more details and specs for the project, which expands our scope. This increases the complexity of the project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Learning Python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Working with the new technologies presented such as D3 libraries and NeworkX and see which one works the best for the new specs.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 our Friday meeting at BoA, we have been encouraged to consider alternative technologies for modeling and data generation.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uses of the new technologies such as NetworkX and D3 libraries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Keep working on our Neo4j graph and increase the functionalities and relationships in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Hopefully, plan another meeting later this week with our sponsor to talk the new changes with him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on setting up a server where we can all access and execute code using the same setup and tools, rather than three unique instances of various versions, tools, etc.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a5dc9d58_0_0"/>
          <p:cNvSpPr txBox="1"/>
          <p:nvPr>
            <p:ph type="title"/>
          </p:nvPr>
        </p:nvSpPr>
        <p:spPr>
          <a:xfrm>
            <a:off x="432575" y="195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D3 library graph</a:t>
            </a:r>
            <a:endParaRPr/>
          </a:p>
        </p:txBody>
      </p:sp>
      <p:pic>
        <p:nvPicPr>
          <p:cNvPr id="109" name="Google Shape;109;g61a5dc9d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425" y="1304600"/>
            <a:ext cx="8417571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61a5dc9d58_0_0"/>
          <p:cNvSpPr txBox="1"/>
          <p:nvPr/>
        </p:nvSpPr>
        <p:spPr>
          <a:xfrm>
            <a:off x="499975" y="6282575"/>
            <a:ext cx="8186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http://bl.ocks.org/MoritzStefaner/1377729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https://www.bing.com/images/search?q=chord+diagram&amp;form=HDRSC2&amp;first=1&amp;cw=1903&amp;ch=937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61a5dc9d5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450" y="1521025"/>
            <a:ext cx="3821875" cy="397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61a5dc9d58_0_0"/>
          <p:cNvSpPr txBox="1"/>
          <p:nvPr/>
        </p:nvSpPr>
        <p:spPr>
          <a:xfrm>
            <a:off x="68975" y="5519750"/>
            <a:ext cx="4094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Chord Diagram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31790426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NetworkX</a:t>
            </a:r>
            <a:endParaRPr/>
          </a:p>
        </p:txBody>
      </p:sp>
      <p:pic>
        <p:nvPicPr>
          <p:cNvPr id="118" name="Google Shape;118;g623179042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200" y="1540504"/>
            <a:ext cx="5630225" cy="43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6231790426_0_4"/>
          <p:cNvSpPr txBox="1"/>
          <p:nvPr/>
        </p:nvSpPr>
        <p:spPr>
          <a:xfrm>
            <a:off x="679200" y="5792050"/>
            <a:ext cx="7433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https://networkx.github.io/documentation/stable/tutorial.html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