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4DI5ihFABhFcGYARFCiVcUzWd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a5dc9d5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61a5dc9d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9177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r>
              <a:rPr lang="en-US"/>
              <a:t>Weekly Update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796246"/>
            <a:ext cx="9144000" cy="2466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Late To the Party Team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Brian Zhang, Saurav Chatterjee, Zachary Stephens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Faculty Advisor: John Leonard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Sponsor: Michael Karafotis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10/21/2019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 for this Week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Explore uses and applications of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Keep working on Neo4j application graph and add more nodes to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Meet with our sponsor, hopefully this week to discuss the potential route(s) we’re going to be taking with Neo4j and D3 library graphs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more detailed data with the Faker library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Accomplishments/Challenges Encountered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405725"/>
            <a:ext cx="10515600" cy="50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Accomplishments: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were able to take some basic steps towards working with D3, Node, and Faker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graphs using D3 library. Work on our Neo4j graph as well.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Challenges: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D3-Chord Diagram is slow going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Faker library generates fake data, but primarily focuses on names, addresses, and other contact info. We need KPIs.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Faker also relies on Condas, a python package manager we are all unfamiliar with.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still have a couple of alternative visualization tools to explore,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weren’t able to touch base with our sponsor as soon as we would have liked.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 for Next Week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Explore the uses of Networkx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Explore the uses of other D3 diagrams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Determine by the end of the week which tool we are going to  use moving forward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Meet with the sponsor to discuss any changes we may make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a5dc9d58_0_0"/>
          <p:cNvSpPr txBox="1"/>
          <p:nvPr>
            <p:ph type="title"/>
          </p:nvPr>
        </p:nvSpPr>
        <p:spPr>
          <a:xfrm>
            <a:off x="432575" y="195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Current Progress with D3 Libraries</a:t>
            </a:r>
            <a:endParaRPr/>
          </a:p>
        </p:txBody>
      </p:sp>
      <p:sp>
        <p:nvSpPr>
          <p:cNvPr id="109" name="Google Shape;109;g61a5dc9d58_0_0"/>
          <p:cNvSpPr txBox="1"/>
          <p:nvPr/>
        </p:nvSpPr>
        <p:spPr>
          <a:xfrm>
            <a:off x="432575" y="6292700"/>
            <a:ext cx="81864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61a5dc9d58_0_0"/>
          <p:cNvSpPr txBox="1"/>
          <p:nvPr/>
        </p:nvSpPr>
        <p:spPr>
          <a:xfrm>
            <a:off x="68975" y="6360300"/>
            <a:ext cx="40941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Chord Diagram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61a5dc9d5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812" y="1610575"/>
            <a:ext cx="4953913" cy="440151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61a5dc9d58_0_0"/>
          <p:cNvSpPr txBox="1"/>
          <p:nvPr/>
        </p:nvSpPr>
        <p:spPr>
          <a:xfrm>
            <a:off x="8506750" y="6292700"/>
            <a:ext cx="3621300" cy="26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Shows the connections between the given nodes and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2015-05-29T23:27:29Z</dcterms:created>
  <dc:creator>Christina Tang</dc:creator>
</cp:coreProperties>
</file>