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Th4tpqTALxZUeC+KJcrokMLzj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9177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r>
              <a:rPr lang="en-US"/>
              <a:t>Weekly Update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796246"/>
            <a:ext cx="9144000" cy="2466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Late To the Party Team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Brian Zhang, Saurav Chatterjee, Zachary Stephens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Faculty Advisor: John Leonard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Sponsor: Michael Karafotis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10/28/2019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Goals for this Week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Explore the uses of other D3 diagrams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Determine tools to use for prototype/final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Meet with the sponsor to discuss the implemented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Update requirements documentation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Accomplishments/Challenges Encountered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405725"/>
            <a:ext cx="10515600" cy="50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Accomplishments: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Met with sponsor and visualization expert via webex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Received specific information for KPIs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“Good” / “Bad” will satisfy the needs of the model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New leads on data generation via Pydata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Challenges: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Cryptography Midterm today (final midterm for all three of us)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Goals for Next Week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Work with Pydata (or use simpler means to apply “Good”/”Bad” paradigm)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Populate models with our full dataset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Generate some User Scenarios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Manager looking at performance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Admin tracing an incident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Operations organizer redistributing resources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etc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2015-05-29T23:27:29Z</dcterms:created>
  <dc:creator>Christina Tang</dc:creator>
</cp:coreProperties>
</file>