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CYNj24oBy0B//sflMRA+vnYw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b0984a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b0984a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bservablehq.com/@stephenszc/force-directed-graph-with-colored-node-borders" TargetMode="External"/><Relationship Id="rId4" Type="http://schemas.openxmlformats.org/officeDocument/2006/relationships/hyperlink" Target="https://observablehq.com/@xianwu/clickable-force-directed-graph-network-graph" TargetMode="External"/><Relationship Id="rId5" Type="http://schemas.openxmlformats.org/officeDocument/2006/relationships/hyperlink" Target="https://observablehq.com/@artyomtrityak/3d-force-graph-nodes-clicks-and-selection" TargetMode="External"/><Relationship Id="rId6" Type="http://schemas.openxmlformats.org/officeDocument/2006/relationships/hyperlink" Target="https://observablehq.com/@garciaguillermoa/force-directed-graph-with-colored-node-bor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11/04/2019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uses of other D3 diagrams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 tools to use for prototype/final project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Definitely lean away from Neo4J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Lean into Force-Directed Graphs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Finalize requirements documentation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Found lots of resources for Force-Directed Graphs on Observable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Lots of resources using different pieces means we have to decipher a lot of different sources of code and bring them together into one product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Neo4j is currently on hold. Decided it’s best to focus on D3 and node for right now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more with Observable resources to manipulate D3 more effectively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Produce model with named nodes, clickable nodes, named node paths, and KPI presentation all at once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Rewrite our node data in Javascript (as opposed to Cypher)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Confirm new direction and use cases with sponsor (hopefully on Friday)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b0984a6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updates</a:t>
            </a:r>
            <a:endParaRPr/>
          </a:p>
        </p:txBody>
      </p:sp>
      <p:sp>
        <p:nvSpPr>
          <p:cNvPr id="109" name="Google Shape;109;g65b0984a6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current fork (with pie-graph nodes)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https://observablehq.com/@stephenszc/force-directed-graph-with-colored-node-borders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Code we want to fork or manipulate: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https://observablehq.com/@xianwu/clickable-force-directed-graph-network-graph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https://observablehq.com/@artyomtrityak/3d-force-graph-nodes-clicks-and-selection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https://observablehq.com/@garciaguillermoa/force-directed-graph-with-colored-node-borders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