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jDhLxySETq5rFr+nx7Agjyocq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021447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6b02144706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b0984a6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65b0984a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bservablehq.com/@stephenszc/clickable-force-directed-graph-network-graph" TargetMode="External"/><Relationship Id="rId4" Type="http://schemas.openxmlformats.org/officeDocument/2006/relationships/hyperlink" Target="https://observablehq.com/@artyomtrityak/3d-force-graph-nodes-clicks-and-sel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11/11/2019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Meeting Overview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797725" y="188039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Meeting last Friday ( 11/8) with Michael Karafotis (sponsor) and Harvey Summers (subject matter expert)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Discussed the scope of the project (major changes):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Different views at different levels for the visualization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Possibly create a simulator that would be used for testing different durations of active and inactive nodes.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These changes mean that our current idea of a split visualization would need to transition into multiple graphs/visualizations. </a:t>
            </a:r>
            <a:r>
              <a:rPr lang="en-US"/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Receiving fake data from Harvey soon (this week).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02144706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this Week</a:t>
            </a:r>
            <a:endParaRPr/>
          </a:p>
        </p:txBody>
      </p:sp>
      <p:sp>
        <p:nvSpPr>
          <p:cNvPr id="97" name="Google Shape;97;g6b02144706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user stories for different features and views for the application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will aid in creating restrictions for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Confirm new user stories with sponsor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Transform random data to use with graph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Accomplishments/Challenges Encountered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Accomplishments: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were able to combine most of the parts we wanted into a single model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converted our current data from Cypher to JS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presented our current model to the sponsor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proposal approved by sponsor.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Sponsor wants this model to be rotational and have multiple views for different visualizations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Next Week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Apply a rotational aspect to the model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Design and create a small database and have Observable call that data into the force diagram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b0984a6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Key updates</a:t>
            </a:r>
            <a:endParaRPr/>
          </a:p>
        </p:txBody>
      </p:sp>
      <p:sp>
        <p:nvSpPr>
          <p:cNvPr id="115" name="Google Shape;115;g65b0984a6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Our current fork (brief demo)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https://observablehq.com/@stephenszc/clickable-force-directed-graph-network-graph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Code we want to fork or manipulate: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https://observablehq.com/@artyomtrityak/3d-force-graph-nodes-clicks-and-selection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(for the 3d rotational aspect)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