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b9bfaf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g75b9bfaf2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b9bfaf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g75b9bfaf2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b9bfaf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g75b9bfaf27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b9bfaf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g75b9bfaf27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b9bfaf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75b9bfaf27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b9bfaf2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b9bfaf2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b9bfaf27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75b9bfaf2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lab.usaspending.gov/budget-function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bservablehq.com/@stephenszc/clickable-force-directed-graph-tri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143000" y="143834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br>
              <a:rPr lang="en"/>
            </a:br>
            <a:r>
              <a:rPr lang="en"/>
              <a:t>Weekly Update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143000" y="2283510"/>
            <a:ext cx="68580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Late To the Party Team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Brian Zhang, Saurav Chatterjee, Zachary Stephens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Faculty Advisor: John Leonard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Sponsor: Michael Karafotis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12/2/2019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Goals for the past two weeks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28650" y="1369222"/>
            <a:ext cx="78867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Create nodes from our data file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Create walls around our model so the nodes don’t drift off screen once we populate the map with lots of extra nodes</a:t>
            </a:r>
            <a:endParaRPr/>
          </a:p>
          <a:p>
            <a:pPr indent="-2540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Alternatively, create a zoom function to allow greater visibility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Automate system for patching iffy data (Some was deliberately left blank or erroneous)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Updated Goals as of last week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28650" y="1369230"/>
            <a:ext cx="78867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Create a dashboard to work through multiple visualizations</a:t>
            </a:r>
            <a:endParaRPr/>
          </a:p>
          <a:p>
            <a:pPr indent="-2540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Saurav on Dashboard</a:t>
            </a:r>
            <a:endParaRPr/>
          </a:p>
          <a:p>
            <a:pPr indent="-2540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Brian on Sankey Visualization</a:t>
            </a:r>
            <a:endParaRPr/>
          </a:p>
          <a:p>
            <a:pPr indent="-2540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Zachary on Force-diagram Visualization</a:t>
            </a:r>
            <a:br>
              <a:rPr lang="en"/>
            </a:b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Remove bad data from testing data</a:t>
            </a:r>
            <a:endParaRPr/>
          </a:p>
          <a:p>
            <a:pPr indent="-2540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Cleaning and screening this data automatically in the code does not actually contribute to the visualization project</a:t>
            </a:r>
            <a:endParaRPr/>
          </a:p>
          <a:p>
            <a:pPr indent="-2540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It’s just busy work</a:t>
            </a:r>
            <a:endParaRPr/>
          </a:p>
          <a:p>
            <a:pPr indent="-2540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Cleaning up bad data also falls under scope creep</a:t>
            </a:r>
            <a:endParaRPr/>
          </a:p>
          <a:p>
            <a:pPr indent="0" lvl="0" marL="1028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Move our cleaned data into a database to be worked with from all three components of our visualization</a:t>
            </a:r>
            <a:endParaRPr/>
          </a:p>
          <a:p>
            <a:pPr indent="-2540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Dashboard, Sankey, Force-diagram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Accomplishments/Challenges Encountered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28650" y="1054294"/>
            <a:ext cx="7886700" cy="4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Accomplishments:</a:t>
            </a:r>
            <a:endParaRPr b="1"/>
          </a:p>
          <a:p>
            <a:pPr indent="-2540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We established what we wanted our final rough design to look like and began working on the individual parts </a:t>
            </a:r>
            <a:br>
              <a:rPr lang="en"/>
            </a:b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Challenges:</a:t>
            </a:r>
            <a:r>
              <a:rPr lang="en"/>
              <a:t> </a:t>
            </a: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Bad data needs cleaning</a:t>
            </a: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Different visualizations may require different formats of data than the ones we were given</a:t>
            </a:r>
            <a:endParaRPr/>
          </a:p>
          <a:p>
            <a:pPr indent="-254000" lvl="2" marL="1028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We may still need to add quantifiable data to go with the qualifiable data to accommodate Sankey and some of the function of Force-Diagram</a:t>
            </a: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Our fake data is currently different for Sankey and Force-Diagram</a:t>
            </a:r>
            <a:endParaRPr/>
          </a:p>
          <a:p>
            <a:pPr indent="-254000" lvl="2" marL="1028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At some point, we will need to agree on either converting to the data provided by BoA (after cleaning)</a:t>
            </a:r>
            <a:endParaRPr/>
          </a:p>
          <a:p>
            <a:pPr indent="-254000" lvl="2" marL="1028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OR generate a set of data that we can feasibly project into both visualizations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Goals for This Week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Merging together the ideas that we had into a functioning diagram </a:t>
            </a: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This includes displaying the hopefully cleaned bad data that we had </a:t>
            </a:r>
            <a:r>
              <a:rPr lang="en"/>
              <a:t>received</a:t>
            </a:r>
            <a:endParaRPr/>
          </a:p>
          <a:p>
            <a:pPr indent="-2540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https://datalab.usaspending.gov/budget-function.html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Create a database to </a:t>
            </a:r>
            <a:r>
              <a:rPr lang="en"/>
              <a:t>potentially hold the data. Maybe also used in the dashboard. </a:t>
            </a:r>
            <a:r>
              <a:rPr lang="en"/>
              <a:t> 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Work on creating a simulation of the diagram and potentially conduct a small survey on the readability of it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Sankey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412" y="1268050"/>
            <a:ext cx="6427174" cy="386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Key updates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/>
              <a:t>Our current fork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Notably: New walls, modified force values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https://observablehq.com/@stephenszc/clickable-force-directed-graph-triage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