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36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3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2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68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62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8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1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5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02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D11E-E1F4-4019-86B0-EF82ECE64E80}" type="datetimeFigureOut">
              <a:rPr lang="es-CO" smtClean="0"/>
              <a:t>04/04/2016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E214-3FBD-4018-98C7-27C8CFC01A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7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591" y="426027"/>
            <a:ext cx="8910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Curso de Bases de Datos desde Cero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83" y="2964873"/>
            <a:ext cx="3893127" cy="389312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727863" y="3241963"/>
            <a:ext cx="6614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Bienvenidos</a:t>
            </a:r>
            <a:endParaRPr lang="es-CO" sz="8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591" y="426027"/>
            <a:ext cx="5772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Profesor: Alexys Lozada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76" y="124692"/>
            <a:ext cx="2353540" cy="2353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uadroTexto 5"/>
          <p:cNvSpPr txBox="1"/>
          <p:nvPr/>
        </p:nvSpPr>
        <p:spPr>
          <a:xfrm>
            <a:off x="467591" y="3073213"/>
            <a:ext cx="91976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Ingeniero de Sistemas de la Fundación Universitaria Los Libertadores.</a:t>
            </a:r>
          </a:p>
          <a:p>
            <a:endParaRPr lang="es-CO" sz="3200" dirty="0" smtClean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Más de 16 años de experiencia en diferentes áreas de T.I.</a:t>
            </a:r>
          </a:p>
          <a:p>
            <a:endParaRPr lang="es-CO" sz="32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Desarrollador </a:t>
            </a:r>
            <a:r>
              <a:rPr lang="es-CO" sz="3200" dirty="0" err="1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BackEnd</a:t>
            </a:r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 y DBA.</a:t>
            </a:r>
            <a:endParaRPr lang="es-CO" sz="32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3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591" y="426027"/>
            <a:ext cx="4701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Mis Redes Sociales: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7591" y="1797306"/>
            <a:ext cx="91976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https://youtube.com/alexyslozada</a:t>
            </a:r>
          </a:p>
          <a:p>
            <a:endParaRPr lang="es-CO" sz="3200" dirty="0" smtClean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@</a:t>
            </a:r>
            <a:r>
              <a:rPr lang="es-CO" sz="3200" dirty="0" err="1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alexyslozada</a:t>
            </a:r>
            <a:endParaRPr lang="es-CO" sz="3200" dirty="0" smtClean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endParaRPr lang="es-CO" sz="32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https://medium.com/@golang_es</a:t>
            </a:r>
          </a:p>
          <a:p>
            <a:endParaRPr lang="es-CO" sz="32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32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https://www.facebook.com/groups/goenespanol</a:t>
            </a:r>
            <a:endParaRPr lang="es-CO" sz="32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1922">
            <a:off x="9897019" y="2118552"/>
            <a:ext cx="1480473" cy="14804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819198">
            <a:off x="8616844" y="1661518"/>
            <a:ext cx="1788668" cy="12594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3213" y="958544"/>
            <a:ext cx="1778644" cy="14460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676546">
            <a:off x="7993602" y="2002295"/>
            <a:ext cx="3035152" cy="30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17656" y="787534"/>
            <a:ext cx="80291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Herramientas a Usar:</a:t>
            </a:r>
          </a:p>
          <a:p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S.O. Windows</a:t>
            </a:r>
          </a:p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S.O. Linux (Ubuntu)</a:t>
            </a:r>
          </a:p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SGBD </a:t>
            </a:r>
            <a:r>
              <a:rPr lang="es-CO" sz="4400" dirty="0" err="1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Postgresql</a:t>
            </a:r>
            <a:endParaRPr lang="es-CO" sz="4400" dirty="0" smtClean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Consola de Comandos – Terminal</a:t>
            </a:r>
          </a:p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Cliente </a:t>
            </a:r>
            <a:r>
              <a:rPr lang="es-CO" sz="4400" dirty="0" err="1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PgAdmin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87508" y="2541906"/>
            <a:ext cx="6107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Comenzamos</a:t>
            </a:r>
            <a:endParaRPr lang="es-CO" sz="80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7591" y="426027"/>
            <a:ext cx="6890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¿Qué es una Base de Datos?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5801" y="2140527"/>
            <a:ext cx="10584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Una base de datos es un conjunto de información organizada que cumple con un objetivo común.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19886" y="4162804"/>
            <a:ext cx="10316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Sin embargo, hablando desde el punto de vista tecnológico, estas bases de datos deben estar almacenadas de manera persistente en un medio </a:t>
            </a:r>
            <a:r>
              <a:rPr lang="es-CO" sz="3200" dirty="0" smtClean="0"/>
              <a:t>electrónico/digital</a:t>
            </a:r>
            <a:r>
              <a:rPr lang="es-CO" sz="3200" dirty="0" smtClean="0"/>
              <a:t>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455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7591" y="426027"/>
            <a:ext cx="9850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Características que debe cumplir una BD: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33647" y="1977656"/>
            <a:ext cx="100776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Versatilidad en la representación de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Desempeño.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Mínima Redundancia.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Capacidad de Acceso. (Compartida y concurrente).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Simplicidad.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 smtClean="0"/>
              <a:t>Seguridad y Privacidad.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2917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7591" y="426027"/>
            <a:ext cx="1527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SGBD</a:t>
            </a:r>
            <a:endParaRPr lang="es-CO" sz="4400" dirty="0">
              <a:latin typeface="Segoe UI Light" panose="020B0502040204020203" pitchFamily="34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50718" y="1195468"/>
            <a:ext cx="71363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Sistema Gestor de Bases de Datos. (DBMS)</a:t>
            </a:r>
          </a:p>
          <a:p>
            <a:endParaRPr lang="es-CO" dirty="0"/>
          </a:p>
          <a:p>
            <a:r>
              <a:rPr lang="es-CO" dirty="0" smtClean="0"/>
              <a:t>Es la herramienta de software que permite administrar una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Crear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Modificar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Poblar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Actualizar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Seleccionar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Borrar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Administrar privilegios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Dentro de los SGBD Relacionales más conocidos están: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MySQL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Sql</a:t>
            </a:r>
            <a:r>
              <a:rPr lang="es-CO" dirty="0" smtClean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Informix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Para el presente curso utilizaremos el SGBDR Llamado </a:t>
            </a:r>
            <a:r>
              <a:rPr lang="es-CO" dirty="0" err="1" smtClean="0"/>
              <a:t>Postgresql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8064" y="4208318"/>
            <a:ext cx="5055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Dentro de los SGBD No Relacionales más conocidos: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MongoDB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FireBase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CouchDB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Cassandra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50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0263" y="2317173"/>
            <a:ext cx="1017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Instalación de </a:t>
            </a:r>
            <a:r>
              <a:rPr lang="es-CO" sz="7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endParaRPr lang="es-CO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241</Words>
  <Application>Microsoft Office PowerPoint</Application>
  <PresentationFormat>Panorámica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Roboto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Alexys Lozada</dc:creator>
  <cp:lastModifiedBy>Alexys Lozada</cp:lastModifiedBy>
  <cp:revision>11</cp:revision>
  <dcterms:created xsi:type="dcterms:W3CDTF">2016-04-03T18:06:58Z</dcterms:created>
  <dcterms:modified xsi:type="dcterms:W3CDTF">2016-04-04T21:40:34Z</dcterms:modified>
</cp:coreProperties>
</file>