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</p:sldIdLst>
  <p:sldSz cx="4267200" cy="28797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24" autoAdjust="0"/>
    <p:restoredTop sz="94660"/>
  </p:normalViewPr>
  <p:slideViewPr>
    <p:cSldViewPr snapToGrid="0">
      <p:cViewPr>
        <p:scale>
          <a:sx n="200" d="100"/>
          <a:sy n="200" d="100"/>
        </p:scale>
        <p:origin x="5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40" y="471289"/>
            <a:ext cx="3627120" cy="1002571"/>
          </a:xfrm>
        </p:spPr>
        <p:txBody>
          <a:bodyPr anchor="b"/>
          <a:lstStyle>
            <a:lvl1pPr algn="ctr">
              <a:defRPr sz="25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1512522"/>
            <a:ext cx="3200400" cy="695267"/>
          </a:xfrm>
        </p:spPr>
        <p:txBody>
          <a:bodyPr/>
          <a:lstStyle>
            <a:lvl1pPr marL="0" indent="0" algn="ctr">
              <a:buNone/>
              <a:defRPr sz="1008"/>
            </a:lvl1pPr>
            <a:lvl2pPr marL="191978" indent="0" algn="ctr">
              <a:buNone/>
              <a:defRPr sz="840"/>
            </a:lvl2pPr>
            <a:lvl3pPr marL="383957" indent="0" algn="ctr">
              <a:buNone/>
              <a:defRPr sz="756"/>
            </a:lvl3pPr>
            <a:lvl4pPr marL="575935" indent="0" algn="ctr">
              <a:buNone/>
              <a:defRPr sz="672"/>
            </a:lvl4pPr>
            <a:lvl5pPr marL="767913" indent="0" algn="ctr">
              <a:buNone/>
              <a:defRPr sz="672"/>
            </a:lvl5pPr>
            <a:lvl6pPr marL="959891" indent="0" algn="ctr">
              <a:buNone/>
              <a:defRPr sz="672"/>
            </a:lvl6pPr>
            <a:lvl7pPr marL="1151870" indent="0" algn="ctr">
              <a:buNone/>
              <a:defRPr sz="672"/>
            </a:lvl7pPr>
            <a:lvl8pPr marL="1343848" indent="0" algn="ctr">
              <a:buNone/>
              <a:defRPr sz="672"/>
            </a:lvl8pPr>
            <a:lvl9pPr marL="1535826" indent="0" algn="ctr">
              <a:buNone/>
              <a:defRPr sz="672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10/01/2023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784834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10/01/2023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946195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53715" y="153319"/>
            <a:ext cx="920115" cy="244043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" y="153319"/>
            <a:ext cx="2707005" cy="24404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10/01/2023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152953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10/01/2023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601257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1148" y="717932"/>
            <a:ext cx="3680460" cy="1197885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1148" y="1927150"/>
            <a:ext cx="3680460" cy="629940"/>
          </a:xfrm>
        </p:spPr>
        <p:txBody>
          <a:bodyPr/>
          <a:lstStyle>
            <a:lvl1pPr marL="0" indent="0">
              <a:buNone/>
              <a:defRPr sz="1008">
                <a:solidFill>
                  <a:schemeClr val="tx1"/>
                </a:solidFill>
              </a:defRPr>
            </a:lvl1pPr>
            <a:lvl2pPr marL="191978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2pPr>
            <a:lvl3pPr marL="383957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3pPr>
            <a:lvl4pPr marL="575935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4pPr>
            <a:lvl5pPr marL="767913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5pPr>
            <a:lvl6pPr marL="959891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6pPr>
            <a:lvl7pPr marL="1151870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7pPr>
            <a:lvl8pPr marL="1343848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8pPr>
            <a:lvl9pPr marL="1535826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10/01/2023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850977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3370" y="766593"/>
            <a:ext cx="1813560" cy="18271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60270" y="766593"/>
            <a:ext cx="1813560" cy="18271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10/01/2023</a:t>
            </a:fld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996630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926" y="153319"/>
            <a:ext cx="3680460" cy="55661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26" y="705933"/>
            <a:ext cx="1805225" cy="345967"/>
          </a:xfrm>
        </p:spPr>
        <p:txBody>
          <a:bodyPr anchor="b"/>
          <a:lstStyle>
            <a:lvl1pPr marL="0" indent="0">
              <a:buNone/>
              <a:defRPr sz="1008" b="1"/>
            </a:lvl1pPr>
            <a:lvl2pPr marL="191978" indent="0">
              <a:buNone/>
              <a:defRPr sz="840" b="1"/>
            </a:lvl2pPr>
            <a:lvl3pPr marL="383957" indent="0">
              <a:buNone/>
              <a:defRPr sz="756" b="1"/>
            </a:lvl3pPr>
            <a:lvl4pPr marL="575935" indent="0">
              <a:buNone/>
              <a:defRPr sz="672" b="1"/>
            </a:lvl4pPr>
            <a:lvl5pPr marL="767913" indent="0">
              <a:buNone/>
              <a:defRPr sz="672" b="1"/>
            </a:lvl5pPr>
            <a:lvl6pPr marL="959891" indent="0">
              <a:buNone/>
              <a:defRPr sz="672" b="1"/>
            </a:lvl6pPr>
            <a:lvl7pPr marL="1151870" indent="0">
              <a:buNone/>
              <a:defRPr sz="672" b="1"/>
            </a:lvl7pPr>
            <a:lvl8pPr marL="1343848" indent="0">
              <a:buNone/>
              <a:defRPr sz="672" b="1"/>
            </a:lvl8pPr>
            <a:lvl9pPr marL="1535826" indent="0">
              <a:buNone/>
              <a:defRPr sz="67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3926" y="1051899"/>
            <a:ext cx="1805225" cy="15471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60270" y="705933"/>
            <a:ext cx="1814116" cy="345967"/>
          </a:xfrm>
        </p:spPr>
        <p:txBody>
          <a:bodyPr anchor="b"/>
          <a:lstStyle>
            <a:lvl1pPr marL="0" indent="0">
              <a:buNone/>
              <a:defRPr sz="1008" b="1"/>
            </a:lvl1pPr>
            <a:lvl2pPr marL="191978" indent="0">
              <a:buNone/>
              <a:defRPr sz="840" b="1"/>
            </a:lvl2pPr>
            <a:lvl3pPr marL="383957" indent="0">
              <a:buNone/>
              <a:defRPr sz="756" b="1"/>
            </a:lvl3pPr>
            <a:lvl4pPr marL="575935" indent="0">
              <a:buNone/>
              <a:defRPr sz="672" b="1"/>
            </a:lvl4pPr>
            <a:lvl5pPr marL="767913" indent="0">
              <a:buNone/>
              <a:defRPr sz="672" b="1"/>
            </a:lvl5pPr>
            <a:lvl6pPr marL="959891" indent="0">
              <a:buNone/>
              <a:defRPr sz="672" b="1"/>
            </a:lvl6pPr>
            <a:lvl7pPr marL="1151870" indent="0">
              <a:buNone/>
              <a:defRPr sz="672" b="1"/>
            </a:lvl7pPr>
            <a:lvl8pPr marL="1343848" indent="0">
              <a:buNone/>
              <a:defRPr sz="672" b="1"/>
            </a:lvl8pPr>
            <a:lvl9pPr marL="1535826" indent="0">
              <a:buNone/>
              <a:defRPr sz="67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60270" y="1051899"/>
            <a:ext cx="1814116" cy="15471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10/01/2023</a:t>
            </a:fld>
            <a:endParaRPr lang="en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544833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10/01/2023</a:t>
            </a:fld>
            <a:endParaRPr lang="en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515623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10/01/2023</a:t>
            </a:fld>
            <a:endParaRPr lang="en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947497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926" y="191982"/>
            <a:ext cx="1376283" cy="671936"/>
          </a:xfrm>
        </p:spPr>
        <p:txBody>
          <a:bodyPr anchor="b"/>
          <a:lstStyle>
            <a:lvl1pPr>
              <a:defRPr sz="134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4116" y="414628"/>
            <a:ext cx="2160270" cy="2046471"/>
          </a:xfrm>
        </p:spPr>
        <p:txBody>
          <a:bodyPr/>
          <a:lstStyle>
            <a:lvl1pPr>
              <a:defRPr sz="1344"/>
            </a:lvl1pPr>
            <a:lvl2pPr>
              <a:defRPr sz="1176"/>
            </a:lvl2pPr>
            <a:lvl3pPr>
              <a:defRPr sz="1008"/>
            </a:lvl3pPr>
            <a:lvl4pPr>
              <a:defRPr sz="840"/>
            </a:lvl4pPr>
            <a:lvl5pPr>
              <a:defRPr sz="840"/>
            </a:lvl5pPr>
            <a:lvl6pPr>
              <a:defRPr sz="840"/>
            </a:lvl6pPr>
            <a:lvl7pPr>
              <a:defRPr sz="840"/>
            </a:lvl7pPr>
            <a:lvl8pPr>
              <a:defRPr sz="840"/>
            </a:lvl8pPr>
            <a:lvl9pPr>
              <a:defRPr sz="84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3926" y="863918"/>
            <a:ext cx="1376283" cy="1600514"/>
          </a:xfrm>
        </p:spPr>
        <p:txBody>
          <a:bodyPr/>
          <a:lstStyle>
            <a:lvl1pPr marL="0" indent="0">
              <a:buNone/>
              <a:defRPr sz="672"/>
            </a:lvl1pPr>
            <a:lvl2pPr marL="191978" indent="0">
              <a:buNone/>
              <a:defRPr sz="588"/>
            </a:lvl2pPr>
            <a:lvl3pPr marL="383957" indent="0">
              <a:buNone/>
              <a:defRPr sz="504"/>
            </a:lvl3pPr>
            <a:lvl4pPr marL="575935" indent="0">
              <a:buNone/>
              <a:defRPr sz="420"/>
            </a:lvl4pPr>
            <a:lvl5pPr marL="767913" indent="0">
              <a:buNone/>
              <a:defRPr sz="420"/>
            </a:lvl5pPr>
            <a:lvl6pPr marL="959891" indent="0">
              <a:buNone/>
              <a:defRPr sz="420"/>
            </a:lvl6pPr>
            <a:lvl7pPr marL="1151870" indent="0">
              <a:buNone/>
              <a:defRPr sz="420"/>
            </a:lvl7pPr>
            <a:lvl8pPr marL="1343848" indent="0">
              <a:buNone/>
              <a:defRPr sz="420"/>
            </a:lvl8pPr>
            <a:lvl9pPr marL="1535826" indent="0">
              <a:buNone/>
              <a:defRPr sz="42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10/01/2023</a:t>
            </a:fld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016095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926" y="191982"/>
            <a:ext cx="1376283" cy="671936"/>
          </a:xfrm>
        </p:spPr>
        <p:txBody>
          <a:bodyPr anchor="b"/>
          <a:lstStyle>
            <a:lvl1pPr>
              <a:defRPr sz="134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14116" y="414628"/>
            <a:ext cx="2160270" cy="2046471"/>
          </a:xfrm>
        </p:spPr>
        <p:txBody>
          <a:bodyPr anchor="t"/>
          <a:lstStyle>
            <a:lvl1pPr marL="0" indent="0">
              <a:buNone/>
              <a:defRPr sz="1344"/>
            </a:lvl1pPr>
            <a:lvl2pPr marL="191978" indent="0">
              <a:buNone/>
              <a:defRPr sz="1176"/>
            </a:lvl2pPr>
            <a:lvl3pPr marL="383957" indent="0">
              <a:buNone/>
              <a:defRPr sz="1008"/>
            </a:lvl3pPr>
            <a:lvl4pPr marL="575935" indent="0">
              <a:buNone/>
              <a:defRPr sz="840"/>
            </a:lvl4pPr>
            <a:lvl5pPr marL="767913" indent="0">
              <a:buNone/>
              <a:defRPr sz="840"/>
            </a:lvl5pPr>
            <a:lvl6pPr marL="959891" indent="0">
              <a:buNone/>
              <a:defRPr sz="840"/>
            </a:lvl6pPr>
            <a:lvl7pPr marL="1151870" indent="0">
              <a:buNone/>
              <a:defRPr sz="840"/>
            </a:lvl7pPr>
            <a:lvl8pPr marL="1343848" indent="0">
              <a:buNone/>
              <a:defRPr sz="840"/>
            </a:lvl8pPr>
            <a:lvl9pPr marL="1535826" indent="0">
              <a:buNone/>
              <a:defRPr sz="84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3926" y="863918"/>
            <a:ext cx="1376283" cy="1600514"/>
          </a:xfrm>
        </p:spPr>
        <p:txBody>
          <a:bodyPr/>
          <a:lstStyle>
            <a:lvl1pPr marL="0" indent="0">
              <a:buNone/>
              <a:defRPr sz="672"/>
            </a:lvl1pPr>
            <a:lvl2pPr marL="191978" indent="0">
              <a:buNone/>
              <a:defRPr sz="588"/>
            </a:lvl2pPr>
            <a:lvl3pPr marL="383957" indent="0">
              <a:buNone/>
              <a:defRPr sz="504"/>
            </a:lvl3pPr>
            <a:lvl4pPr marL="575935" indent="0">
              <a:buNone/>
              <a:defRPr sz="420"/>
            </a:lvl4pPr>
            <a:lvl5pPr marL="767913" indent="0">
              <a:buNone/>
              <a:defRPr sz="420"/>
            </a:lvl5pPr>
            <a:lvl6pPr marL="959891" indent="0">
              <a:buNone/>
              <a:defRPr sz="420"/>
            </a:lvl6pPr>
            <a:lvl7pPr marL="1151870" indent="0">
              <a:buNone/>
              <a:defRPr sz="420"/>
            </a:lvl7pPr>
            <a:lvl8pPr marL="1343848" indent="0">
              <a:buNone/>
              <a:defRPr sz="420"/>
            </a:lvl8pPr>
            <a:lvl9pPr marL="1535826" indent="0">
              <a:buNone/>
              <a:defRPr sz="42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10/01/2023</a:t>
            </a:fld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558043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3370" y="153319"/>
            <a:ext cx="3680460" cy="5566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70" y="766593"/>
            <a:ext cx="3680460" cy="18271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3370" y="2669079"/>
            <a:ext cx="960120" cy="1533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1BB51F-BFC6-4DD3-8C2A-5B21FD6F69C3}" type="datetimeFigureOut">
              <a:rPr lang="en-SE" smtClean="0"/>
              <a:t>10/01/2023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3510" y="2669079"/>
            <a:ext cx="1440180" cy="1533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13710" y="2669079"/>
            <a:ext cx="960120" cy="1533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374290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383957" rtl="0" eaLnBrk="1" latinLnBrk="0" hangingPunct="1">
        <a:lnSpc>
          <a:spcPct val="90000"/>
        </a:lnSpc>
        <a:spcBef>
          <a:spcPct val="0"/>
        </a:spcBef>
        <a:buNone/>
        <a:defRPr sz="184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5989" indent="-95989" algn="l" defTabSz="383957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176" kern="1200">
          <a:solidFill>
            <a:schemeClr val="tx1"/>
          </a:solidFill>
          <a:latin typeface="+mn-lt"/>
          <a:ea typeface="+mn-ea"/>
          <a:cs typeface="+mn-cs"/>
        </a:defRPr>
      </a:lvl1pPr>
      <a:lvl2pPr marL="287967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1008" kern="1200">
          <a:solidFill>
            <a:schemeClr val="tx1"/>
          </a:solidFill>
          <a:latin typeface="+mn-lt"/>
          <a:ea typeface="+mn-ea"/>
          <a:cs typeface="+mn-cs"/>
        </a:defRPr>
      </a:lvl2pPr>
      <a:lvl3pPr marL="479946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3pPr>
      <a:lvl4pPr marL="671924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4pPr>
      <a:lvl5pPr marL="863902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5pPr>
      <a:lvl6pPr marL="1055881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6pPr>
      <a:lvl7pPr marL="1247859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7pPr>
      <a:lvl8pPr marL="1439837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8pPr>
      <a:lvl9pPr marL="1631815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1pPr>
      <a:lvl2pPr marL="191978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2pPr>
      <a:lvl3pPr marL="383957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3pPr>
      <a:lvl4pPr marL="575935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4pPr>
      <a:lvl5pPr marL="767913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5pPr>
      <a:lvl6pPr marL="959891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6pPr>
      <a:lvl7pPr marL="1151870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7pPr>
      <a:lvl8pPr marL="1343848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8pPr>
      <a:lvl9pPr marL="1535826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0EFA9ED-CD10-9087-F2F8-800E453D1A4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8" t="-1" r="357" b="635"/>
          <a:stretch/>
        </p:blipFill>
        <p:spPr>
          <a:xfrm>
            <a:off x="0" y="0"/>
            <a:ext cx="4270754" cy="280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0829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88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Yu-Wei Chang</dc:creator>
  <cp:lastModifiedBy>Yu-Wei Chang</cp:lastModifiedBy>
  <cp:revision>19</cp:revision>
  <dcterms:created xsi:type="dcterms:W3CDTF">2023-09-30T18:26:37Z</dcterms:created>
  <dcterms:modified xsi:type="dcterms:W3CDTF">2023-10-01T09:47:52Z</dcterms:modified>
</cp:coreProperties>
</file>