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209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3C62C-A1D5-E6C3-E22A-B48DE47BF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8" t="17971" r="4488" b="10294"/>
          <a:stretch/>
        </p:blipFill>
        <p:spPr>
          <a:xfrm>
            <a:off x="381943" y="-2668"/>
            <a:ext cx="1369713" cy="17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2023-09-30T18:26:37Z</dcterms:created>
  <dcterms:modified xsi:type="dcterms:W3CDTF">2023-10-01T12:09:00Z</dcterms:modified>
</cp:coreProperties>
</file>