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3600" cy="172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303" d="100"/>
          <a:sy n="303" d="100"/>
        </p:scale>
        <p:origin x="209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82929"/>
            <a:ext cx="1813560" cy="601874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908014"/>
            <a:ext cx="1600200" cy="417390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496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6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" y="92042"/>
            <a:ext cx="460058" cy="14650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" y="92042"/>
            <a:ext cx="1353503" cy="14650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38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" y="430997"/>
            <a:ext cx="1840230" cy="71912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4" y="1156928"/>
            <a:ext cx="1840230" cy="378172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/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82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74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92043"/>
            <a:ext cx="1840230" cy="334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" y="423793"/>
            <a:ext cx="902613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" y="631488"/>
            <a:ext cx="902613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" y="423793"/>
            <a:ext cx="907058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" y="631488"/>
            <a:ext cx="907058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42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41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76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8" y="248914"/>
            <a:ext cx="1080135" cy="1228560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63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8" y="248914"/>
            <a:ext cx="1080135" cy="1228560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03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" y="92043"/>
            <a:ext cx="1840230" cy="3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" y="460210"/>
            <a:ext cx="1840230" cy="10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" y="1602331"/>
            <a:ext cx="72009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68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CDC2C-ED1B-00D8-DF9C-D3CE37D2C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0" t="35941" r="6497" b="20407"/>
          <a:stretch/>
        </p:blipFill>
        <p:spPr>
          <a:xfrm>
            <a:off x="15303" y="37361"/>
            <a:ext cx="2102994" cy="16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5</cp:revision>
  <dcterms:created xsi:type="dcterms:W3CDTF">2023-09-30T18:26:37Z</dcterms:created>
  <dcterms:modified xsi:type="dcterms:W3CDTF">2023-10-01T12:09:56Z</dcterms:modified>
</cp:coreProperties>
</file>