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4267200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>
        <p:scale>
          <a:sx n="200" d="100"/>
          <a:sy n="200" d="100"/>
        </p:scale>
        <p:origin x="5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53596"/>
            <a:ext cx="3200400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134809"/>
            <a:ext cx="3200400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7323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6982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53715" y="115032"/>
            <a:ext cx="920115" cy="18309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" y="115032"/>
            <a:ext cx="2707005" cy="18309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6340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7692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148" y="538647"/>
            <a:ext cx="3680460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148" y="1445894"/>
            <a:ext cx="3680460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5948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70" y="575157"/>
            <a:ext cx="1813560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0" y="575157"/>
            <a:ext cx="1813560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050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15031"/>
            <a:ext cx="3680460" cy="417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26" y="529645"/>
            <a:ext cx="1805225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926" y="789215"/>
            <a:ext cx="1805225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0270" y="529645"/>
            <a:ext cx="1814116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0270" y="789215"/>
            <a:ext cx="1814116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4633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3814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1219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44039"/>
            <a:ext cx="1376283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116" y="311085"/>
            <a:ext cx="2160270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926" y="648176"/>
            <a:ext cx="1376283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203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44039"/>
            <a:ext cx="1376283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4116" y="311085"/>
            <a:ext cx="2160270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926" y="648176"/>
            <a:ext cx="1376283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8475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" y="115031"/>
            <a:ext cx="3680460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" y="575157"/>
            <a:ext cx="3680460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3370" y="2002545"/>
            <a:ext cx="96012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3510" y="2002545"/>
            <a:ext cx="144018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3710" y="2002545"/>
            <a:ext cx="96012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7615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E812347-71BA-C20B-AD73-877754B02C98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-2541"/>
            <a:ext cx="4267200" cy="2678639"/>
            <a:chOff x="0" y="0"/>
            <a:chExt cx="3966728" cy="249002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39E2803-ABA6-9A89-E3A6-02ED3FF82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8623" y="90"/>
              <a:ext cx="2988105" cy="247291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C520848-52D6-CBDD-B751-56CADCF09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986244" cy="2490023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A915A41-DEA3-900C-2E51-A06B46EC80CF}"/>
              </a:ext>
            </a:extLst>
          </p:cNvPr>
          <p:cNvSpPr/>
          <p:nvPr/>
        </p:nvSpPr>
        <p:spPr>
          <a:xfrm>
            <a:off x="46990" y="1552031"/>
            <a:ext cx="822960" cy="95251"/>
          </a:xfrm>
          <a:prstGeom prst="rect">
            <a:avLst/>
          </a:prstGeom>
          <a:noFill/>
          <a:ln w="12700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10DFDB-87CB-2181-F40F-69914990F01F}"/>
              </a:ext>
            </a:extLst>
          </p:cNvPr>
          <p:cNvSpPr>
            <a:spLocks noChangeAspect="1"/>
          </p:cNvSpPr>
          <p:nvPr/>
        </p:nvSpPr>
        <p:spPr>
          <a:xfrm>
            <a:off x="740293" y="1336778"/>
            <a:ext cx="252000" cy="25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7E65E5-D0EA-1CB2-2B2F-426052726E2C}"/>
              </a:ext>
            </a:extLst>
          </p:cNvPr>
          <p:cNvSpPr>
            <a:spLocks noChangeAspect="1"/>
          </p:cNvSpPr>
          <p:nvPr/>
        </p:nvSpPr>
        <p:spPr>
          <a:xfrm>
            <a:off x="1668240" y="898531"/>
            <a:ext cx="252000" cy="25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5242C2-C853-73E6-6B05-15CD2146B7B1}"/>
              </a:ext>
            </a:extLst>
          </p:cNvPr>
          <p:cNvSpPr/>
          <p:nvPr/>
        </p:nvSpPr>
        <p:spPr>
          <a:xfrm>
            <a:off x="1073148" y="1069569"/>
            <a:ext cx="3134361" cy="161925"/>
          </a:xfrm>
          <a:prstGeom prst="rect">
            <a:avLst/>
          </a:prstGeom>
          <a:noFill/>
          <a:ln w="12700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61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15</cp:revision>
  <dcterms:created xsi:type="dcterms:W3CDTF">2023-09-30T18:26:37Z</dcterms:created>
  <dcterms:modified xsi:type="dcterms:W3CDTF">2023-10-01T10:35:11Z</dcterms:modified>
</cp:coreProperties>
</file>