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</p:sldIdLst>
  <p:sldSz cx="4267200" cy="27003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24" autoAdjust="0"/>
    <p:restoredTop sz="94660"/>
  </p:normalViewPr>
  <p:slideViewPr>
    <p:cSldViewPr snapToGrid="0">
      <p:cViewPr>
        <p:scale>
          <a:sx n="125" d="100"/>
          <a:sy n="125" d="100"/>
        </p:scale>
        <p:origin x="1601" y="6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441930"/>
            <a:ext cx="3200400" cy="940118"/>
          </a:xfrm>
        </p:spPr>
        <p:txBody>
          <a:bodyPr anchor="b"/>
          <a:lstStyle>
            <a:lvl1pPr algn="ctr">
              <a:defRPr sz="2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418303"/>
            <a:ext cx="3200400" cy="651956"/>
          </a:xfrm>
        </p:spPr>
        <p:txBody>
          <a:bodyPr/>
          <a:lstStyle>
            <a:lvl1pPr marL="0" indent="0" algn="ctr">
              <a:buNone/>
              <a:defRPr sz="840"/>
            </a:lvl1pPr>
            <a:lvl2pPr marL="160020" indent="0" algn="ctr">
              <a:buNone/>
              <a:defRPr sz="700"/>
            </a:lvl2pPr>
            <a:lvl3pPr marL="320040" indent="0" algn="ctr">
              <a:buNone/>
              <a:defRPr sz="630"/>
            </a:lvl3pPr>
            <a:lvl4pPr marL="480060" indent="0" algn="ctr">
              <a:buNone/>
              <a:defRPr sz="560"/>
            </a:lvl4pPr>
            <a:lvl5pPr marL="640080" indent="0" algn="ctr">
              <a:buNone/>
              <a:defRPr sz="560"/>
            </a:lvl5pPr>
            <a:lvl6pPr marL="800100" indent="0" algn="ctr">
              <a:buNone/>
              <a:defRPr sz="560"/>
            </a:lvl6pPr>
            <a:lvl7pPr marL="960120" indent="0" algn="ctr">
              <a:buNone/>
              <a:defRPr sz="560"/>
            </a:lvl7pPr>
            <a:lvl8pPr marL="1120140" indent="0" algn="ctr">
              <a:buNone/>
              <a:defRPr sz="560"/>
            </a:lvl8pPr>
            <a:lvl9pPr marL="1280160" indent="0" algn="ctr">
              <a:buNone/>
              <a:defRPr sz="5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4521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268600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53715" y="143768"/>
            <a:ext cx="920115" cy="22884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" y="143768"/>
            <a:ext cx="2707005" cy="22884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222150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938924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148" y="673210"/>
            <a:ext cx="3680460" cy="1123265"/>
          </a:xfrm>
        </p:spPr>
        <p:txBody>
          <a:bodyPr anchor="b"/>
          <a:lstStyle>
            <a:lvl1pPr>
              <a:defRPr sz="2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1148" y="1807101"/>
            <a:ext cx="3680460" cy="590699"/>
          </a:xfrm>
        </p:spPr>
        <p:txBody>
          <a:bodyPr/>
          <a:lstStyle>
            <a:lvl1pPr marL="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1pPr>
            <a:lvl2pPr marL="16002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2pPr>
            <a:lvl3pPr marL="320040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3pPr>
            <a:lvl4pPr marL="480060" indent="0">
              <a:buNone/>
              <a:defRPr sz="560">
                <a:solidFill>
                  <a:schemeClr val="tx1">
                    <a:tint val="75000"/>
                  </a:schemeClr>
                </a:solidFill>
              </a:defRPr>
            </a:lvl4pPr>
            <a:lvl5pPr marL="640080" indent="0">
              <a:buNone/>
              <a:defRPr sz="560">
                <a:solidFill>
                  <a:schemeClr val="tx1">
                    <a:tint val="75000"/>
                  </a:schemeClr>
                </a:solidFill>
              </a:defRPr>
            </a:lvl5pPr>
            <a:lvl6pPr marL="800100" indent="0">
              <a:buNone/>
              <a:defRPr sz="560">
                <a:solidFill>
                  <a:schemeClr val="tx1">
                    <a:tint val="75000"/>
                  </a:schemeClr>
                </a:solidFill>
              </a:defRPr>
            </a:lvl6pPr>
            <a:lvl7pPr marL="960120" indent="0">
              <a:buNone/>
              <a:defRPr sz="560">
                <a:solidFill>
                  <a:schemeClr val="tx1">
                    <a:tint val="75000"/>
                  </a:schemeClr>
                </a:solidFill>
              </a:defRPr>
            </a:lvl7pPr>
            <a:lvl8pPr marL="1120140" indent="0">
              <a:buNone/>
              <a:defRPr sz="560">
                <a:solidFill>
                  <a:schemeClr val="tx1">
                    <a:tint val="75000"/>
                  </a:schemeClr>
                </a:solidFill>
              </a:defRPr>
            </a:lvl8pPr>
            <a:lvl9pPr marL="1280160" indent="0">
              <a:buNone/>
              <a:defRPr sz="5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931857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70" y="718840"/>
            <a:ext cx="1813560" cy="17133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0270" y="718840"/>
            <a:ext cx="1813560" cy="17133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91554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926" y="143768"/>
            <a:ext cx="3680460" cy="52194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26" y="661958"/>
            <a:ext cx="1805225" cy="324415"/>
          </a:xfrm>
        </p:spPr>
        <p:txBody>
          <a:bodyPr anchor="b"/>
          <a:lstStyle>
            <a:lvl1pPr marL="0" indent="0">
              <a:buNone/>
              <a:defRPr sz="840" b="1"/>
            </a:lvl1pPr>
            <a:lvl2pPr marL="160020" indent="0">
              <a:buNone/>
              <a:defRPr sz="700" b="1"/>
            </a:lvl2pPr>
            <a:lvl3pPr marL="320040" indent="0">
              <a:buNone/>
              <a:defRPr sz="630" b="1"/>
            </a:lvl3pPr>
            <a:lvl4pPr marL="480060" indent="0">
              <a:buNone/>
              <a:defRPr sz="560" b="1"/>
            </a:lvl4pPr>
            <a:lvl5pPr marL="640080" indent="0">
              <a:buNone/>
              <a:defRPr sz="560" b="1"/>
            </a:lvl5pPr>
            <a:lvl6pPr marL="800100" indent="0">
              <a:buNone/>
              <a:defRPr sz="560" b="1"/>
            </a:lvl6pPr>
            <a:lvl7pPr marL="960120" indent="0">
              <a:buNone/>
              <a:defRPr sz="560" b="1"/>
            </a:lvl7pPr>
            <a:lvl8pPr marL="1120140" indent="0">
              <a:buNone/>
              <a:defRPr sz="560" b="1"/>
            </a:lvl8pPr>
            <a:lvl9pPr marL="1280160" indent="0">
              <a:buNone/>
              <a:defRPr sz="5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926" y="986373"/>
            <a:ext cx="1805225" cy="14508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60270" y="661958"/>
            <a:ext cx="1814116" cy="324415"/>
          </a:xfrm>
        </p:spPr>
        <p:txBody>
          <a:bodyPr anchor="b"/>
          <a:lstStyle>
            <a:lvl1pPr marL="0" indent="0">
              <a:buNone/>
              <a:defRPr sz="840" b="1"/>
            </a:lvl1pPr>
            <a:lvl2pPr marL="160020" indent="0">
              <a:buNone/>
              <a:defRPr sz="700" b="1"/>
            </a:lvl2pPr>
            <a:lvl3pPr marL="320040" indent="0">
              <a:buNone/>
              <a:defRPr sz="630" b="1"/>
            </a:lvl3pPr>
            <a:lvl4pPr marL="480060" indent="0">
              <a:buNone/>
              <a:defRPr sz="560" b="1"/>
            </a:lvl4pPr>
            <a:lvl5pPr marL="640080" indent="0">
              <a:buNone/>
              <a:defRPr sz="560" b="1"/>
            </a:lvl5pPr>
            <a:lvl6pPr marL="800100" indent="0">
              <a:buNone/>
              <a:defRPr sz="560" b="1"/>
            </a:lvl6pPr>
            <a:lvl7pPr marL="960120" indent="0">
              <a:buNone/>
              <a:defRPr sz="560" b="1"/>
            </a:lvl7pPr>
            <a:lvl8pPr marL="1120140" indent="0">
              <a:buNone/>
              <a:defRPr sz="560" b="1"/>
            </a:lvl8pPr>
            <a:lvl9pPr marL="1280160" indent="0">
              <a:buNone/>
              <a:defRPr sz="5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60270" y="986373"/>
            <a:ext cx="1814116" cy="14508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382484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511853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530389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926" y="180022"/>
            <a:ext cx="1376283" cy="630079"/>
          </a:xfrm>
        </p:spPr>
        <p:txBody>
          <a:bodyPr anchor="b"/>
          <a:lstStyle>
            <a:lvl1pPr>
              <a:defRPr sz="1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4116" y="388799"/>
            <a:ext cx="2160270" cy="1918990"/>
          </a:xfrm>
        </p:spPr>
        <p:txBody>
          <a:bodyPr/>
          <a:lstStyle>
            <a:lvl1pPr>
              <a:defRPr sz="1120"/>
            </a:lvl1pPr>
            <a:lvl2pPr>
              <a:defRPr sz="980"/>
            </a:lvl2pPr>
            <a:lvl3pPr>
              <a:defRPr sz="84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3926" y="810101"/>
            <a:ext cx="1376283" cy="1500813"/>
          </a:xfrm>
        </p:spPr>
        <p:txBody>
          <a:bodyPr/>
          <a:lstStyle>
            <a:lvl1pPr marL="0" indent="0">
              <a:buNone/>
              <a:defRPr sz="560"/>
            </a:lvl1pPr>
            <a:lvl2pPr marL="160020" indent="0">
              <a:buNone/>
              <a:defRPr sz="490"/>
            </a:lvl2pPr>
            <a:lvl3pPr marL="320040" indent="0">
              <a:buNone/>
              <a:defRPr sz="420"/>
            </a:lvl3pPr>
            <a:lvl4pPr marL="480060" indent="0">
              <a:buNone/>
              <a:defRPr sz="350"/>
            </a:lvl4pPr>
            <a:lvl5pPr marL="640080" indent="0">
              <a:buNone/>
              <a:defRPr sz="350"/>
            </a:lvl5pPr>
            <a:lvl6pPr marL="800100" indent="0">
              <a:buNone/>
              <a:defRPr sz="350"/>
            </a:lvl6pPr>
            <a:lvl7pPr marL="960120" indent="0">
              <a:buNone/>
              <a:defRPr sz="350"/>
            </a:lvl7pPr>
            <a:lvl8pPr marL="1120140" indent="0">
              <a:buNone/>
              <a:defRPr sz="350"/>
            </a:lvl8pPr>
            <a:lvl9pPr marL="1280160" indent="0">
              <a:buNone/>
              <a:defRPr sz="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82768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926" y="180022"/>
            <a:ext cx="1376283" cy="630079"/>
          </a:xfrm>
        </p:spPr>
        <p:txBody>
          <a:bodyPr anchor="b"/>
          <a:lstStyle>
            <a:lvl1pPr>
              <a:defRPr sz="1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14116" y="388799"/>
            <a:ext cx="2160270" cy="1918990"/>
          </a:xfrm>
        </p:spPr>
        <p:txBody>
          <a:bodyPr anchor="t"/>
          <a:lstStyle>
            <a:lvl1pPr marL="0" indent="0">
              <a:buNone/>
              <a:defRPr sz="1120"/>
            </a:lvl1pPr>
            <a:lvl2pPr marL="160020" indent="0">
              <a:buNone/>
              <a:defRPr sz="980"/>
            </a:lvl2pPr>
            <a:lvl3pPr marL="320040" indent="0">
              <a:buNone/>
              <a:defRPr sz="840"/>
            </a:lvl3pPr>
            <a:lvl4pPr marL="480060" indent="0">
              <a:buNone/>
              <a:defRPr sz="700"/>
            </a:lvl4pPr>
            <a:lvl5pPr marL="640080" indent="0">
              <a:buNone/>
              <a:defRPr sz="700"/>
            </a:lvl5pPr>
            <a:lvl6pPr marL="800100" indent="0">
              <a:buNone/>
              <a:defRPr sz="700"/>
            </a:lvl6pPr>
            <a:lvl7pPr marL="960120" indent="0">
              <a:buNone/>
              <a:defRPr sz="700"/>
            </a:lvl7pPr>
            <a:lvl8pPr marL="1120140" indent="0">
              <a:buNone/>
              <a:defRPr sz="700"/>
            </a:lvl8pPr>
            <a:lvl9pPr marL="1280160" indent="0">
              <a:buNone/>
              <a:defRPr sz="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3926" y="810101"/>
            <a:ext cx="1376283" cy="1500813"/>
          </a:xfrm>
        </p:spPr>
        <p:txBody>
          <a:bodyPr/>
          <a:lstStyle>
            <a:lvl1pPr marL="0" indent="0">
              <a:buNone/>
              <a:defRPr sz="560"/>
            </a:lvl1pPr>
            <a:lvl2pPr marL="160020" indent="0">
              <a:buNone/>
              <a:defRPr sz="490"/>
            </a:lvl2pPr>
            <a:lvl3pPr marL="320040" indent="0">
              <a:buNone/>
              <a:defRPr sz="420"/>
            </a:lvl3pPr>
            <a:lvl4pPr marL="480060" indent="0">
              <a:buNone/>
              <a:defRPr sz="350"/>
            </a:lvl4pPr>
            <a:lvl5pPr marL="640080" indent="0">
              <a:buNone/>
              <a:defRPr sz="350"/>
            </a:lvl5pPr>
            <a:lvl6pPr marL="800100" indent="0">
              <a:buNone/>
              <a:defRPr sz="350"/>
            </a:lvl6pPr>
            <a:lvl7pPr marL="960120" indent="0">
              <a:buNone/>
              <a:defRPr sz="350"/>
            </a:lvl7pPr>
            <a:lvl8pPr marL="1120140" indent="0">
              <a:buNone/>
              <a:defRPr sz="350"/>
            </a:lvl8pPr>
            <a:lvl9pPr marL="1280160" indent="0">
              <a:buNone/>
              <a:defRPr sz="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753733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" y="143768"/>
            <a:ext cx="3680460" cy="5219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" y="718840"/>
            <a:ext cx="3680460" cy="1713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3370" y="2502813"/>
            <a:ext cx="960120" cy="1437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3510" y="2502813"/>
            <a:ext cx="1440180" cy="1437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13710" y="2502813"/>
            <a:ext cx="960120" cy="1437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165969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320040" rtl="0" eaLnBrk="1" latinLnBrk="0" hangingPunct="1">
        <a:lnSpc>
          <a:spcPct val="90000"/>
        </a:lnSpc>
        <a:spcBef>
          <a:spcPct val="0"/>
        </a:spcBef>
        <a:buNone/>
        <a:defRPr sz="15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010" indent="-80010" algn="l" defTabSz="32004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980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" indent="-80010" algn="l" defTabSz="320040" rtl="0" eaLnBrk="1" latinLnBrk="0" hangingPunct="1">
        <a:lnSpc>
          <a:spcPct val="90000"/>
        </a:lnSpc>
        <a:spcBef>
          <a:spcPts val="175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2pPr>
      <a:lvl3pPr marL="400050" indent="-80010" algn="l" defTabSz="320040" rtl="0" eaLnBrk="1" latinLnBrk="0" hangingPunct="1">
        <a:lnSpc>
          <a:spcPct val="90000"/>
        </a:lnSpc>
        <a:spcBef>
          <a:spcPts val="175"/>
        </a:spcBef>
        <a:buFont typeface="Arial" panose="020B0604020202020204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60070" indent="-80010" algn="l" defTabSz="320040" rtl="0" eaLnBrk="1" latinLnBrk="0" hangingPunct="1">
        <a:lnSpc>
          <a:spcPct val="90000"/>
        </a:lnSpc>
        <a:spcBef>
          <a:spcPts val="175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4pPr>
      <a:lvl5pPr marL="720090" indent="-80010" algn="l" defTabSz="320040" rtl="0" eaLnBrk="1" latinLnBrk="0" hangingPunct="1">
        <a:lnSpc>
          <a:spcPct val="90000"/>
        </a:lnSpc>
        <a:spcBef>
          <a:spcPts val="175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5pPr>
      <a:lvl6pPr marL="880110" indent="-80010" algn="l" defTabSz="320040" rtl="0" eaLnBrk="1" latinLnBrk="0" hangingPunct="1">
        <a:lnSpc>
          <a:spcPct val="90000"/>
        </a:lnSpc>
        <a:spcBef>
          <a:spcPts val="175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6pPr>
      <a:lvl7pPr marL="1040130" indent="-80010" algn="l" defTabSz="320040" rtl="0" eaLnBrk="1" latinLnBrk="0" hangingPunct="1">
        <a:lnSpc>
          <a:spcPct val="90000"/>
        </a:lnSpc>
        <a:spcBef>
          <a:spcPts val="175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indent="-80010" algn="l" defTabSz="320040" rtl="0" eaLnBrk="1" latinLnBrk="0" hangingPunct="1">
        <a:lnSpc>
          <a:spcPct val="90000"/>
        </a:lnSpc>
        <a:spcBef>
          <a:spcPts val="175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8pPr>
      <a:lvl9pPr marL="1360170" indent="-80010" algn="l" defTabSz="320040" rtl="0" eaLnBrk="1" latinLnBrk="0" hangingPunct="1">
        <a:lnSpc>
          <a:spcPct val="90000"/>
        </a:lnSpc>
        <a:spcBef>
          <a:spcPts val="175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0040" rtl="0" eaLnBrk="1" latinLnBrk="0" hangingPunct="1">
        <a:defRPr sz="630" kern="1200">
          <a:solidFill>
            <a:schemeClr val="tx1"/>
          </a:solidFill>
          <a:latin typeface="+mn-lt"/>
          <a:ea typeface="+mn-ea"/>
          <a:cs typeface="+mn-cs"/>
        </a:defRPr>
      </a:lvl1pPr>
      <a:lvl2pPr marL="160020" algn="l" defTabSz="320040" rtl="0" eaLnBrk="1" latinLnBrk="0" hangingPunct="1">
        <a:defRPr sz="630" kern="1200">
          <a:solidFill>
            <a:schemeClr val="tx1"/>
          </a:solidFill>
          <a:latin typeface="+mn-lt"/>
          <a:ea typeface="+mn-ea"/>
          <a:cs typeface="+mn-cs"/>
        </a:defRPr>
      </a:lvl2pPr>
      <a:lvl3pPr marL="320040" algn="l" defTabSz="320040" rtl="0" eaLnBrk="1" latinLnBrk="0" hangingPunct="1">
        <a:defRPr sz="630" kern="1200">
          <a:solidFill>
            <a:schemeClr val="tx1"/>
          </a:solidFill>
          <a:latin typeface="+mn-lt"/>
          <a:ea typeface="+mn-ea"/>
          <a:cs typeface="+mn-cs"/>
        </a:defRPr>
      </a:lvl3pPr>
      <a:lvl4pPr marL="480060" algn="l" defTabSz="320040" rtl="0" eaLnBrk="1" latinLnBrk="0" hangingPunct="1">
        <a:defRPr sz="630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algn="l" defTabSz="320040" rtl="0" eaLnBrk="1" latinLnBrk="0" hangingPunct="1">
        <a:defRPr sz="630" kern="1200">
          <a:solidFill>
            <a:schemeClr val="tx1"/>
          </a:solidFill>
          <a:latin typeface="+mn-lt"/>
          <a:ea typeface="+mn-ea"/>
          <a:cs typeface="+mn-cs"/>
        </a:defRPr>
      </a:lvl5pPr>
      <a:lvl6pPr marL="800100" algn="l" defTabSz="320040" rtl="0" eaLnBrk="1" latinLnBrk="0" hangingPunct="1">
        <a:defRPr sz="630" kern="1200">
          <a:solidFill>
            <a:schemeClr val="tx1"/>
          </a:solidFill>
          <a:latin typeface="+mn-lt"/>
          <a:ea typeface="+mn-ea"/>
          <a:cs typeface="+mn-cs"/>
        </a:defRPr>
      </a:lvl6pPr>
      <a:lvl7pPr marL="960120" algn="l" defTabSz="320040" rtl="0" eaLnBrk="1" latinLnBrk="0" hangingPunct="1">
        <a:defRPr sz="630" kern="1200">
          <a:solidFill>
            <a:schemeClr val="tx1"/>
          </a:solidFill>
          <a:latin typeface="+mn-lt"/>
          <a:ea typeface="+mn-ea"/>
          <a:cs typeface="+mn-cs"/>
        </a:defRPr>
      </a:lvl7pPr>
      <a:lvl8pPr marL="1120140" algn="l" defTabSz="320040" rtl="0" eaLnBrk="1" latinLnBrk="0" hangingPunct="1">
        <a:defRPr sz="630" kern="1200">
          <a:solidFill>
            <a:schemeClr val="tx1"/>
          </a:solidFill>
          <a:latin typeface="+mn-lt"/>
          <a:ea typeface="+mn-ea"/>
          <a:cs typeface="+mn-cs"/>
        </a:defRPr>
      </a:lvl8pPr>
      <a:lvl9pPr marL="1280160" algn="l" defTabSz="320040" rtl="0" eaLnBrk="1" latinLnBrk="0" hangingPunct="1">
        <a:defRPr sz="6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35C37365-0440-0EDE-6F22-65181D4F0D81}"/>
              </a:ext>
            </a:extLst>
          </p:cNvPr>
          <p:cNvGrpSpPr>
            <a:grpSpLocks noChangeAspect="1"/>
          </p:cNvGrpSpPr>
          <p:nvPr/>
        </p:nvGrpSpPr>
        <p:grpSpPr>
          <a:xfrm>
            <a:off x="-2110" y="-26035"/>
            <a:ext cx="4269310" cy="3597773"/>
            <a:chOff x="0" y="-6097"/>
            <a:chExt cx="4269310" cy="359777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50112D3-BB85-15C8-4698-CA0254C13B5C}"/>
                </a:ext>
              </a:extLst>
            </p:cNvPr>
            <p:cNvGrpSpPr/>
            <p:nvPr/>
          </p:nvGrpSpPr>
          <p:grpSpPr>
            <a:xfrm>
              <a:off x="0" y="-6097"/>
              <a:ext cx="4269310" cy="3597773"/>
              <a:chOff x="0" y="-6097"/>
              <a:chExt cx="4269310" cy="3597773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0E6720CD-1E0A-12B6-9282-02D932EADB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831965" y="-6097"/>
                <a:ext cx="1437345" cy="3597772"/>
              </a:xfrm>
              <a:prstGeom prst="rect">
                <a:avLst/>
              </a:prstGeom>
            </p:spPr>
          </p:pic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B7B037C0-784C-31E7-4AE5-FA6D4D8D2B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72021" y="-6096"/>
                <a:ext cx="1469089" cy="3597772"/>
              </a:xfrm>
              <a:prstGeom prst="rect">
                <a:avLst/>
              </a:prstGeom>
            </p:spPr>
          </p:pic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A82BD76E-B3C1-E417-FB3B-3B851AD6C5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-3546"/>
                <a:ext cx="1384765" cy="3496190"/>
              </a:xfrm>
              <a:prstGeom prst="rect">
                <a:avLst/>
              </a:prstGeom>
            </p:spPr>
          </p:pic>
        </p:grp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58BBE4B-97D8-D20F-6F10-1928BD557D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04906" y="165119"/>
              <a:ext cx="252000" cy="25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108000" rtlCol="0" anchor="ctr"/>
            <a:lstStyle/>
            <a:p>
              <a:pPr algn="ctr"/>
              <a:r>
                <a:rPr lang="en-GB" sz="1200" dirty="0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endParaRPr lang="en-SE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6082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75</TotalTime>
  <Words>1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Yu-Wei Chang</dc:creator>
  <cp:lastModifiedBy>Yu-Wei Chang</cp:lastModifiedBy>
  <cp:revision>18</cp:revision>
  <dcterms:created xsi:type="dcterms:W3CDTF">2023-09-30T18:26:37Z</dcterms:created>
  <dcterms:modified xsi:type="dcterms:W3CDTF">2023-10-01T11:47:43Z</dcterms:modified>
</cp:coreProperties>
</file>