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</p:sldIdLst>
  <p:sldSz cx="4267200" cy="32400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24" autoAdjust="0"/>
    <p:restoredTop sz="94660"/>
  </p:normalViewPr>
  <p:slideViewPr>
    <p:cSldViewPr snapToGrid="0">
      <p:cViewPr varScale="1">
        <p:scale>
          <a:sx n="166" d="100"/>
          <a:sy n="166" d="100"/>
        </p:scale>
        <p:origin x="1814" y="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" y="530264"/>
            <a:ext cx="3627120" cy="1128031"/>
          </a:xfrm>
        </p:spPr>
        <p:txBody>
          <a:bodyPr anchor="b"/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701796"/>
            <a:ext cx="3200400" cy="782271"/>
          </a:xfrm>
        </p:spPr>
        <p:txBody>
          <a:bodyPr/>
          <a:lstStyle>
            <a:lvl1pPr marL="0" indent="0" algn="ctr">
              <a:buNone/>
              <a:defRPr sz="1120"/>
            </a:lvl1pPr>
            <a:lvl2pPr marL="213375" indent="0" algn="ctr">
              <a:buNone/>
              <a:defRPr sz="933"/>
            </a:lvl2pPr>
            <a:lvl3pPr marL="426750" indent="0" algn="ctr">
              <a:buNone/>
              <a:defRPr sz="840"/>
            </a:lvl3pPr>
            <a:lvl4pPr marL="640126" indent="0" algn="ctr">
              <a:buNone/>
              <a:defRPr sz="747"/>
            </a:lvl4pPr>
            <a:lvl5pPr marL="853501" indent="0" algn="ctr">
              <a:buNone/>
              <a:defRPr sz="747"/>
            </a:lvl5pPr>
            <a:lvl6pPr marL="1066876" indent="0" algn="ctr">
              <a:buNone/>
              <a:defRPr sz="747"/>
            </a:lvl6pPr>
            <a:lvl7pPr marL="1280251" indent="0" algn="ctr">
              <a:buNone/>
              <a:defRPr sz="747"/>
            </a:lvl7pPr>
            <a:lvl8pPr marL="1493627" indent="0" algn="ctr">
              <a:buNone/>
              <a:defRPr sz="747"/>
            </a:lvl8pPr>
            <a:lvl9pPr marL="1707002" indent="0" algn="ctr">
              <a:buNone/>
              <a:defRPr sz="74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792407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247867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53715" y="172505"/>
            <a:ext cx="920115" cy="27458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" y="172505"/>
            <a:ext cx="2707005" cy="27458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709421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615183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148" y="807773"/>
            <a:ext cx="3680460" cy="1347786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1148" y="2168310"/>
            <a:ext cx="3680460" cy="708769"/>
          </a:xfrm>
        </p:spPr>
        <p:txBody>
          <a:bodyPr/>
          <a:lstStyle>
            <a:lvl1pPr marL="0" indent="0">
              <a:buNone/>
              <a:defRPr sz="1120">
                <a:solidFill>
                  <a:schemeClr val="tx1"/>
                </a:solidFill>
              </a:defRPr>
            </a:lvl1pPr>
            <a:lvl2pPr marL="213375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2pPr>
            <a:lvl3pPr marL="4267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3pPr>
            <a:lvl4pPr marL="640126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4pPr>
            <a:lvl5pPr marL="853501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5pPr>
            <a:lvl6pPr marL="1066876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6pPr>
            <a:lvl7pPr marL="1280251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7pPr>
            <a:lvl8pPr marL="1493627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8pPr>
            <a:lvl9pPr marL="1707002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493334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70" y="862523"/>
            <a:ext cx="1813560" cy="2055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0270" y="862523"/>
            <a:ext cx="1813560" cy="2055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200708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926" y="172506"/>
            <a:ext cx="3680460" cy="62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26" y="794272"/>
            <a:ext cx="1805225" cy="389260"/>
          </a:xfrm>
        </p:spPr>
        <p:txBody>
          <a:bodyPr anchor="b"/>
          <a:lstStyle>
            <a:lvl1pPr marL="0" indent="0">
              <a:buNone/>
              <a:defRPr sz="1120" b="1"/>
            </a:lvl1pPr>
            <a:lvl2pPr marL="213375" indent="0">
              <a:buNone/>
              <a:defRPr sz="933" b="1"/>
            </a:lvl2pPr>
            <a:lvl3pPr marL="426750" indent="0">
              <a:buNone/>
              <a:defRPr sz="840" b="1"/>
            </a:lvl3pPr>
            <a:lvl4pPr marL="640126" indent="0">
              <a:buNone/>
              <a:defRPr sz="747" b="1"/>
            </a:lvl4pPr>
            <a:lvl5pPr marL="853501" indent="0">
              <a:buNone/>
              <a:defRPr sz="747" b="1"/>
            </a:lvl5pPr>
            <a:lvl6pPr marL="1066876" indent="0">
              <a:buNone/>
              <a:defRPr sz="747" b="1"/>
            </a:lvl6pPr>
            <a:lvl7pPr marL="1280251" indent="0">
              <a:buNone/>
              <a:defRPr sz="747" b="1"/>
            </a:lvl7pPr>
            <a:lvl8pPr marL="1493627" indent="0">
              <a:buNone/>
              <a:defRPr sz="747" b="1"/>
            </a:lvl8pPr>
            <a:lvl9pPr marL="1707002" indent="0">
              <a:buNone/>
              <a:defRPr sz="7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926" y="1183532"/>
            <a:ext cx="1805225" cy="17407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60270" y="794272"/>
            <a:ext cx="1814116" cy="389260"/>
          </a:xfrm>
        </p:spPr>
        <p:txBody>
          <a:bodyPr anchor="b"/>
          <a:lstStyle>
            <a:lvl1pPr marL="0" indent="0">
              <a:buNone/>
              <a:defRPr sz="1120" b="1"/>
            </a:lvl1pPr>
            <a:lvl2pPr marL="213375" indent="0">
              <a:buNone/>
              <a:defRPr sz="933" b="1"/>
            </a:lvl2pPr>
            <a:lvl3pPr marL="426750" indent="0">
              <a:buNone/>
              <a:defRPr sz="840" b="1"/>
            </a:lvl3pPr>
            <a:lvl4pPr marL="640126" indent="0">
              <a:buNone/>
              <a:defRPr sz="747" b="1"/>
            </a:lvl4pPr>
            <a:lvl5pPr marL="853501" indent="0">
              <a:buNone/>
              <a:defRPr sz="747" b="1"/>
            </a:lvl5pPr>
            <a:lvl6pPr marL="1066876" indent="0">
              <a:buNone/>
              <a:defRPr sz="747" b="1"/>
            </a:lvl6pPr>
            <a:lvl7pPr marL="1280251" indent="0">
              <a:buNone/>
              <a:defRPr sz="747" b="1"/>
            </a:lvl7pPr>
            <a:lvl8pPr marL="1493627" indent="0">
              <a:buNone/>
              <a:defRPr sz="747" b="1"/>
            </a:lvl8pPr>
            <a:lvl9pPr marL="1707002" indent="0">
              <a:buNone/>
              <a:defRPr sz="7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60270" y="1183532"/>
            <a:ext cx="1814116" cy="17407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730000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24196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855778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926" y="216006"/>
            <a:ext cx="1376283" cy="756021"/>
          </a:xfrm>
        </p:spPr>
        <p:txBody>
          <a:bodyPr anchor="b"/>
          <a:lstStyle>
            <a:lvl1pPr>
              <a:defRPr sz="14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4116" y="466513"/>
            <a:ext cx="2160270" cy="2302563"/>
          </a:xfrm>
        </p:spPr>
        <p:txBody>
          <a:bodyPr/>
          <a:lstStyle>
            <a:lvl1pPr>
              <a:defRPr sz="1493"/>
            </a:lvl1pPr>
            <a:lvl2pPr>
              <a:defRPr sz="1307"/>
            </a:lvl2pPr>
            <a:lvl3pPr>
              <a:defRPr sz="1120"/>
            </a:lvl3pPr>
            <a:lvl4pPr>
              <a:defRPr sz="933"/>
            </a:lvl4pPr>
            <a:lvl5pPr>
              <a:defRPr sz="933"/>
            </a:lvl5pPr>
            <a:lvl6pPr>
              <a:defRPr sz="933"/>
            </a:lvl6pPr>
            <a:lvl7pPr>
              <a:defRPr sz="933"/>
            </a:lvl7pPr>
            <a:lvl8pPr>
              <a:defRPr sz="933"/>
            </a:lvl8pPr>
            <a:lvl9pPr>
              <a:defRPr sz="9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3926" y="972026"/>
            <a:ext cx="1376283" cy="1800799"/>
          </a:xfrm>
        </p:spPr>
        <p:txBody>
          <a:bodyPr/>
          <a:lstStyle>
            <a:lvl1pPr marL="0" indent="0">
              <a:buNone/>
              <a:defRPr sz="747"/>
            </a:lvl1pPr>
            <a:lvl2pPr marL="213375" indent="0">
              <a:buNone/>
              <a:defRPr sz="653"/>
            </a:lvl2pPr>
            <a:lvl3pPr marL="426750" indent="0">
              <a:buNone/>
              <a:defRPr sz="560"/>
            </a:lvl3pPr>
            <a:lvl4pPr marL="640126" indent="0">
              <a:buNone/>
              <a:defRPr sz="467"/>
            </a:lvl4pPr>
            <a:lvl5pPr marL="853501" indent="0">
              <a:buNone/>
              <a:defRPr sz="467"/>
            </a:lvl5pPr>
            <a:lvl6pPr marL="1066876" indent="0">
              <a:buNone/>
              <a:defRPr sz="467"/>
            </a:lvl6pPr>
            <a:lvl7pPr marL="1280251" indent="0">
              <a:buNone/>
              <a:defRPr sz="467"/>
            </a:lvl7pPr>
            <a:lvl8pPr marL="1493627" indent="0">
              <a:buNone/>
              <a:defRPr sz="467"/>
            </a:lvl8pPr>
            <a:lvl9pPr marL="1707002" indent="0">
              <a:buNone/>
              <a:defRPr sz="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431691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926" y="216006"/>
            <a:ext cx="1376283" cy="756021"/>
          </a:xfrm>
        </p:spPr>
        <p:txBody>
          <a:bodyPr anchor="b"/>
          <a:lstStyle>
            <a:lvl1pPr>
              <a:defRPr sz="14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14116" y="466513"/>
            <a:ext cx="2160270" cy="2302563"/>
          </a:xfrm>
        </p:spPr>
        <p:txBody>
          <a:bodyPr anchor="t"/>
          <a:lstStyle>
            <a:lvl1pPr marL="0" indent="0">
              <a:buNone/>
              <a:defRPr sz="1493"/>
            </a:lvl1pPr>
            <a:lvl2pPr marL="213375" indent="0">
              <a:buNone/>
              <a:defRPr sz="1307"/>
            </a:lvl2pPr>
            <a:lvl3pPr marL="426750" indent="0">
              <a:buNone/>
              <a:defRPr sz="1120"/>
            </a:lvl3pPr>
            <a:lvl4pPr marL="640126" indent="0">
              <a:buNone/>
              <a:defRPr sz="933"/>
            </a:lvl4pPr>
            <a:lvl5pPr marL="853501" indent="0">
              <a:buNone/>
              <a:defRPr sz="933"/>
            </a:lvl5pPr>
            <a:lvl6pPr marL="1066876" indent="0">
              <a:buNone/>
              <a:defRPr sz="933"/>
            </a:lvl6pPr>
            <a:lvl7pPr marL="1280251" indent="0">
              <a:buNone/>
              <a:defRPr sz="933"/>
            </a:lvl7pPr>
            <a:lvl8pPr marL="1493627" indent="0">
              <a:buNone/>
              <a:defRPr sz="933"/>
            </a:lvl8pPr>
            <a:lvl9pPr marL="1707002" indent="0">
              <a:buNone/>
              <a:defRPr sz="9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3926" y="972026"/>
            <a:ext cx="1376283" cy="1800799"/>
          </a:xfrm>
        </p:spPr>
        <p:txBody>
          <a:bodyPr/>
          <a:lstStyle>
            <a:lvl1pPr marL="0" indent="0">
              <a:buNone/>
              <a:defRPr sz="747"/>
            </a:lvl1pPr>
            <a:lvl2pPr marL="213375" indent="0">
              <a:buNone/>
              <a:defRPr sz="653"/>
            </a:lvl2pPr>
            <a:lvl3pPr marL="426750" indent="0">
              <a:buNone/>
              <a:defRPr sz="560"/>
            </a:lvl3pPr>
            <a:lvl4pPr marL="640126" indent="0">
              <a:buNone/>
              <a:defRPr sz="467"/>
            </a:lvl4pPr>
            <a:lvl5pPr marL="853501" indent="0">
              <a:buNone/>
              <a:defRPr sz="467"/>
            </a:lvl5pPr>
            <a:lvl6pPr marL="1066876" indent="0">
              <a:buNone/>
              <a:defRPr sz="467"/>
            </a:lvl6pPr>
            <a:lvl7pPr marL="1280251" indent="0">
              <a:buNone/>
              <a:defRPr sz="467"/>
            </a:lvl7pPr>
            <a:lvl8pPr marL="1493627" indent="0">
              <a:buNone/>
              <a:defRPr sz="467"/>
            </a:lvl8pPr>
            <a:lvl9pPr marL="1707002" indent="0">
              <a:buNone/>
              <a:defRPr sz="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870587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" y="172506"/>
            <a:ext cx="3680460" cy="626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" y="862523"/>
            <a:ext cx="3680460" cy="2055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3370" y="3003082"/>
            <a:ext cx="960120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3510" y="3003082"/>
            <a:ext cx="1440180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13710" y="3003082"/>
            <a:ext cx="960120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169114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426750" rtl="0" eaLnBrk="1" latinLnBrk="0" hangingPunct="1">
        <a:lnSpc>
          <a:spcPct val="90000"/>
        </a:lnSpc>
        <a:spcBef>
          <a:spcPct val="0"/>
        </a:spcBef>
        <a:buNone/>
        <a:defRPr sz="20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6688" indent="-106688" algn="l" defTabSz="42675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307" kern="1200">
          <a:solidFill>
            <a:schemeClr val="tx1"/>
          </a:solidFill>
          <a:latin typeface="+mn-lt"/>
          <a:ea typeface="+mn-ea"/>
          <a:cs typeface="+mn-cs"/>
        </a:defRPr>
      </a:lvl1pPr>
      <a:lvl2pPr marL="320063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2pPr>
      <a:lvl3pPr marL="533438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933" kern="1200">
          <a:solidFill>
            <a:schemeClr val="tx1"/>
          </a:solidFill>
          <a:latin typeface="+mn-lt"/>
          <a:ea typeface="+mn-ea"/>
          <a:cs typeface="+mn-cs"/>
        </a:defRPr>
      </a:lvl3pPr>
      <a:lvl4pPr marL="746813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4pPr>
      <a:lvl5pPr marL="960189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5pPr>
      <a:lvl6pPr marL="1173564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6pPr>
      <a:lvl7pPr marL="1386939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7pPr>
      <a:lvl8pPr marL="1600314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8pPr>
      <a:lvl9pPr marL="1813690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1pPr>
      <a:lvl2pPr marL="213375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2pPr>
      <a:lvl3pPr marL="426750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3pPr>
      <a:lvl4pPr marL="640126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4pPr>
      <a:lvl5pPr marL="853501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5pPr>
      <a:lvl6pPr marL="1066876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6pPr>
      <a:lvl7pPr marL="1280251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7pPr>
      <a:lvl8pPr marL="1493627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8pPr>
      <a:lvl9pPr marL="1707002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75F0CF84-CF26-D0C3-A37C-88C11055FD9A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0"/>
            <a:ext cx="4266429" cy="3204995"/>
            <a:chOff x="0" y="0"/>
            <a:chExt cx="4313144" cy="3240088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6D11A71-38D9-1844-C962-D07CC9AE057D}"/>
                </a:ext>
              </a:extLst>
            </p:cNvPr>
            <p:cNvGrpSpPr/>
            <p:nvPr/>
          </p:nvGrpSpPr>
          <p:grpSpPr>
            <a:xfrm>
              <a:off x="0" y="0"/>
              <a:ext cx="4313144" cy="3240088"/>
              <a:chOff x="0" y="0"/>
              <a:chExt cx="4313144" cy="3240088"/>
            </a:xfrm>
          </p:grpSpPr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CD0B52B1-D6D4-7C15-EF88-FF804B454D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263650" y="0"/>
                <a:ext cx="3049494" cy="3240088"/>
              </a:xfrm>
              <a:prstGeom prst="rect">
                <a:avLst/>
              </a:prstGeom>
            </p:spPr>
          </p:pic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3D2ABD6B-2118-3E32-2EC8-4380345C96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83329" cy="3240088"/>
              </a:xfrm>
              <a:prstGeom prst="rect">
                <a:avLst/>
              </a:prstGeom>
            </p:spPr>
          </p:pic>
        </p:grp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C10DFDB-87CB-2181-F40F-69914990F0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02100" y="2937145"/>
              <a:ext cx="251564" cy="25156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81010" bIns="121515" rtlCol="0" anchor="ctr"/>
            <a:lstStyle/>
            <a:p>
              <a:pPr algn="ctr"/>
              <a:r>
                <a:rPr lang="en-GB" sz="1350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endParaRPr lang="en-SE" sz="13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E6B63E2-8EB7-A25B-56C0-C779F20C0656}"/>
                </a:ext>
              </a:extLst>
            </p:cNvPr>
            <p:cNvSpPr/>
            <p:nvPr/>
          </p:nvSpPr>
          <p:spPr>
            <a:xfrm>
              <a:off x="1630366" y="3016894"/>
              <a:ext cx="982024" cy="92066"/>
            </a:xfrm>
            <a:prstGeom prst="rect">
              <a:avLst/>
            </a:prstGeom>
            <a:noFill/>
            <a:ln w="12700">
              <a:solidFill>
                <a:srgbClr val="F4B183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 sz="2187"/>
            </a:p>
          </p:txBody>
        </p:sp>
      </p:grpSp>
    </p:spTree>
    <p:extLst>
      <p:ext uri="{BB962C8B-B14F-4D97-AF65-F5344CB8AC3E}">
        <p14:creationId xmlns:p14="http://schemas.microsoft.com/office/powerpoint/2010/main" val="2246082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86</TotalTime>
  <Words>1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Yu-Wei Chang</dc:creator>
  <cp:lastModifiedBy>Yu-Wei Chang</cp:lastModifiedBy>
  <cp:revision>21</cp:revision>
  <dcterms:created xsi:type="dcterms:W3CDTF">2023-09-30T18:26:37Z</dcterms:created>
  <dcterms:modified xsi:type="dcterms:W3CDTF">2023-10-01T12:05:27Z</dcterms:modified>
</cp:coreProperties>
</file>