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400675" cy="1079976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9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463"/>
            <a:ext cx="4590574" cy="375991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6" y="5672377"/>
            <a:ext cx="4050506" cy="26074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8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42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988"/>
            <a:ext cx="1164522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574988"/>
            <a:ext cx="3426052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6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26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444"/>
            <a:ext cx="4658083" cy="449240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7346"/>
            <a:ext cx="4658083" cy="236244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07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2874937"/>
            <a:ext cx="2295287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2874937"/>
            <a:ext cx="2295287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80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991"/>
            <a:ext cx="4658083" cy="20874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445"/>
            <a:ext cx="2284738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4915"/>
            <a:ext cx="2284738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2647445"/>
            <a:ext cx="2295990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3944915"/>
            <a:ext cx="2295990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75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24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76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969"/>
            <a:ext cx="2734092" cy="767483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1" y="3239930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63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969"/>
            <a:ext cx="2734092" cy="767483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1" y="3239930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826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991"/>
            <a:ext cx="4658083" cy="208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4937"/>
            <a:ext cx="465808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8" y="10009783"/>
            <a:ext cx="1215151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10/17/2023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5" y="10009783"/>
            <a:ext cx="182272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8" y="10009783"/>
            <a:ext cx="1215151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34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D82891-06F9-C956-57B3-F58D6124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78" y="0"/>
            <a:ext cx="4009919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10</cp:revision>
  <dcterms:created xsi:type="dcterms:W3CDTF">2023-09-30T18:26:37Z</dcterms:created>
  <dcterms:modified xsi:type="dcterms:W3CDTF">2023-10-17T07:56:27Z</dcterms:modified>
</cp:coreProperties>
</file>