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820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5567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105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044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29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667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908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085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052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1446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97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4498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F4A27E-93D3-1252-6326-6185796A5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19"/>
          <a:stretch/>
        </p:blipFill>
        <p:spPr>
          <a:xfrm>
            <a:off x="0" y="-1"/>
            <a:ext cx="17287875" cy="10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5</cp:revision>
  <dcterms:created xsi:type="dcterms:W3CDTF">2023-09-30T18:26:37Z</dcterms:created>
  <dcterms:modified xsi:type="dcterms:W3CDTF">2023-10-04T10:52:37Z</dcterms:modified>
</cp:coreProperties>
</file>