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100" d="100"/>
          <a:sy n="100" d="100"/>
        </p:scale>
        <p:origin x="-12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830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071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3175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5652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36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359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697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991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1490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8930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336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338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7EB318-2ADD-1AB6-55B3-2E25E61D0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271455" cy="10799763"/>
          </a:xfrm>
          <a:prstGeom prst="rect">
            <a:avLst/>
          </a:prstGeom>
        </p:spPr>
      </p:pic>
      <p:sp>
        <p:nvSpPr>
          <p:cNvPr id="4" name="Oval 19">
            <a:extLst>
              <a:ext uri="{FF2B5EF4-FFF2-40B4-BE49-F238E27FC236}">
                <a16:creationId xmlns:a16="http://schemas.microsoft.com/office/drawing/2014/main" id="{E35B62DC-1366-EF7C-A38E-73C5427C0432}"/>
              </a:ext>
            </a:extLst>
          </p:cNvPr>
          <p:cNvSpPr>
            <a:spLocks noChangeAspect="1"/>
          </p:cNvSpPr>
          <p:nvPr/>
        </p:nvSpPr>
        <p:spPr>
          <a:xfrm>
            <a:off x="8126753" y="1031804"/>
            <a:ext cx="690404" cy="690404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8080" bIns="207121" rtlCol="0" anchor="ctr"/>
          <a:lstStyle/>
          <a:p>
            <a:pPr algn="ctr"/>
            <a:r>
              <a:rPr lang="en-GB" sz="3898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389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19">
            <a:extLst>
              <a:ext uri="{FF2B5EF4-FFF2-40B4-BE49-F238E27FC236}">
                <a16:creationId xmlns:a16="http://schemas.microsoft.com/office/drawing/2014/main" id="{D0AEFA3C-824D-13B8-BB26-8A3CC3DDA5EA}"/>
              </a:ext>
            </a:extLst>
          </p:cNvPr>
          <p:cNvSpPr>
            <a:spLocks noChangeAspect="1"/>
          </p:cNvSpPr>
          <p:nvPr/>
        </p:nvSpPr>
        <p:spPr>
          <a:xfrm>
            <a:off x="6654758" y="5762144"/>
            <a:ext cx="690404" cy="690404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8080" bIns="207121" rtlCol="0" anchor="ctr"/>
          <a:lstStyle/>
          <a:p>
            <a:pPr algn="ctr"/>
            <a:r>
              <a:rPr lang="en-GB" sz="3898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389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ABF43E87-06EE-B457-E020-0DCF49DEE7ED}"/>
              </a:ext>
            </a:extLst>
          </p:cNvPr>
          <p:cNvSpPr/>
          <p:nvPr/>
        </p:nvSpPr>
        <p:spPr>
          <a:xfrm>
            <a:off x="4564626" y="5600777"/>
            <a:ext cx="3008671" cy="3843261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6970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A055E473-DFD6-9EE4-3CD1-5323EAE09B5C}"/>
              </a:ext>
            </a:extLst>
          </p:cNvPr>
          <p:cNvSpPr/>
          <p:nvPr/>
        </p:nvSpPr>
        <p:spPr>
          <a:xfrm>
            <a:off x="8564869" y="548039"/>
            <a:ext cx="377517" cy="377517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6970"/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4EC5674-6A24-B075-FEE7-3F30E3F56D29}"/>
              </a:ext>
            </a:extLst>
          </p:cNvPr>
          <p:cNvSpPr/>
          <p:nvPr/>
        </p:nvSpPr>
        <p:spPr>
          <a:xfrm>
            <a:off x="13858875" y="341122"/>
            <a:ext cx="2597364" cy="676394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6970"/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0D120AE2-8E25-E0C4-EB2D-21C345470839}"/>
              </a:ext>
            </a:extLst>
          </p:cNvPr>
          <p:cNvSpPr>
            <a:spLocks noChangeAspect="1"/>
          </p:cNvSpPr>
          <p:nvPr/>
        </p:nvSpPr>
        <p:spPr>
          <a:xfrm>
            <a:off x="16581051" y="-11085"/>
            <a:ext cx="690404" cy="690404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8080" bIns="207121" rtlCol="0" anchor="ctr"/>
          <a:lstStyle/>
          <a:p>
            <a:pPr algn="ctr"/>
            <a:r>
              <a:rPr lang="en-GB" sz="3898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389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2">
            <a:extLst>
              <a:ext uri="{FF2B5EF4-FFF2-40B4-BE49-F238E27FC236}">
                <a16:creationId xmlns:a16="http://schemas.microsoft.com/office/drawing/2014/main" id="{E4204C71-CB58-28F9-B154-7CA9D9902494}"/>
              </a:ext>
            </a:extLst>
          </p:cNvPr>
          <p:cNvSpPr/>
          <p:nvPr/>
        </p:nvSpPr>
        <p:spPr>
          <a:xfrm>
            <a:off x="13858875" y="1598422"/>
            <a:ext cx="1085850" cy="676394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6970"/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</TotalTime>
  <Words>3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6</cp:revision>
  <dcterms:created xsi:type="dcterms:W3CDTF">2023-09-30T18:26:37Z</dcterms:created>
  <dcterms:modified xsi:type="dcterms:W3CDTF">2023-10-04T11:08:35Z</dcterms:modified>
</cp:coreProperties>
</file>