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62004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767462"/>
            <a:ext cx="13770372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672376"/>
            <a:ext cx="1215032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640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395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574987"/>
            <a:ext cx="349321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574987"/>
            <a:ext cx="10277153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35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119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692444"/>
            <a:ext cx="139728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227345"/>
            <a:ext cx="139728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977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874937"/>
            <a:ext cx="688518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874937"/>
            <a:ext cx="688518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776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74990"/>
            <a:ext cx="13972878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647443"/>
            <a:ext cx="685354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3944914"/>
            <a:ext cx="685354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647443"/>
            <a:ext cx="688729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3944914"/>
            <a:ext cx="688729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2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971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002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554968"/>
            <a:ext cx="8201472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801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554968"/>
            <a:ext cx="8201472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715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74990"/>
            <a:ext cx="139728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874937"/>
            <a:ext cx="139728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009783"/>
            <a:ext cx="54676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026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F85FAD-8D65-C9C5-559D-2831ACB0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" b="574"/>
          <a:stretch/>
        </p:blipFill>
        <p:spPr>
          <a:xfrm>
            <a:off x="0" y="0"/>
            <a:ext cx="15927817" cy="104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24</cp:revision>
  <dcterms:created xsi:type="dcterms:W3CDTF">2023-09-30T18:26:37Z</dcterms:created>
  <dcterms:modified xsi:type="dcterms:W3CDTF">2023-10-03T16:55:23Z</dcterms:modified>
</cp:coreProperties>
</file>