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"/>
  </p:notesMasterIdLst>
  <p:sldIdLst>
    <p:sldId id="257" r:id="rId2"/>
  </p:sldIdLst>
  <p:sldSz cx="18000663" cy="11160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7"/>
    <a:srgbClr val="E6E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374" autoAdjust="0"/>
  </p:normalViewPr>
  <p:slideViewPr>
    <p:cSldViewPr snapToGrid="0">
      <p:cViewPr varScale="1">
        <p:scale>
          <a:sx n="65" d="100"/>
          <a:sy n="65" d="100"/>
        </p:scale>
        <p:origin x="1398" y="78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8931-0033-4484-A0E5-3BAAC1BCE9A0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1143000"/>
            <a:ext cx="497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B37E6-ED18-4D02-8887-EF535A959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09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6082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1pPr>
    <a:lvl2pPr marL="923041" algn="l" defTabSz="1846082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2pPr>
    <a:lvl3pPr marL="1846082" algn="l" defTabSz="1846082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3pPr>
    <a:lvl4pPr marL="2769123" algn="l" defTabSz="1846082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4pPr>
    <a:lvl5pPr marL="3692164" algn="l" defTabSz="1846082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5pPr>
    <a:lvl6pPr marL="4615205" algn="l" defTabSz="1846082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6pPr>
    <a:lvl7pPr marL="5538246" algn="l" defTabSz="1846082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7pPr>
    <a:lvl8pPr marL="6461288" algn="l" defTabSz="1846082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8pPr>
    <a:lvl9pPr marL="7384329" algn="l" defTabSz="1846082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1388" y="1143000"/>
            <a:ext cx="4975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B37E6-ED18-4D02-8887-EF535A9593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29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826438"/>
            <a:ext cx="13500497" cy="388537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861650"/>
            <a:ext cx="13500497" cy="2694446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7740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736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94173"/>
            <a:ext cx="3881393" cy="945769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94173"/>
            <a:ext cx="11419171" cy="94576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6584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0963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782283"/>
            <a:ext cx="15525572" cy="46423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468502"/>
            <a:ext cx="15525572" cy="244127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8905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970867"/>
            <a:ext cx="7650282" cy="70809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970867"/>
            <a:ext cx="7650282" cy="70809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3560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94174"/>
            <a:ext cx="15525572" cy="21571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735782"/>
            <a:ext cx="7615123" cy="1340764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4076545"/>
            <a:ext cx="7615123" cy="59959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735782"/>
            <a:ext cx="7652626" cy="1340764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4076545"/>
            <a:ext cx="7652626" cy="59959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6348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2957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6570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44008"/>
            <a:ext cx="5805682" cy="2604029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606852"/>
            <a:ext cx="9112836" cy="793092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348037"/>
            <a:ext cx="5805682" cy="6202654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0071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44008"/>
            <a:ext cx="5805682" cy="2604029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606852"/>
            <a:ext cx="9112836" cy="793092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348037"/>
            <a:ext cx="5805682" cy="6202654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2286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94174"/>
            <a:ext cx="15525572" cy="215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970867"/>
            <a:ext cx="15525572" cy="708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343783"/>
            <a:ext cx="4050149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343783"/>
            <a:ext cx="6075224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343783"/>
            <a:ext cx="4050149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4125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B88839C-8BC7-45F1-CCF1-1B46358F9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081"/>
            <a:ext cx="17999722" cy="11164205"/>
          </a:xfrm>
          <a:prstGeom prst="rect">
            <a:avLst/>
          </a:prstGeom>
        </p:spPr>
      </p:pic>
      <p:sp>
        <p:nvSpPr>
          <p:cNvPr id="13" name="Oval 19">
            <a:extLst>
              <a:ext uri="{FF2B5EF4-FFF2-40B4-BE49-F238E27FC236}">
                <a16:creationId xmlns:a16="http://schemas.microsoft.com/office/drawing/2014/main" id="{A8CEC305-B86A-A06F-6294-F585FA8312BE}"/>
              </a:ext>
            </a:extLst>
          </p:cNvPr>
          <p:cNvSpPr>
            <a:spLocks noChangeAspect="1"/>
          </p:cNvSpPr>
          <p:nvPr/>
        </p:nvSpPr>
        <p:spPr>
          <a:xfrm>
            <a:off x="8541266" y="1097124"/>
            <a:ext cx="690404" cy="690404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8080" bIns="207121" rtlCol="0" anchor="ctr"/>
          <a:lstStyle/>
          <a:p>
            <a:pPr algn="ctr"/>
            <a:r>
              <a:rPr lang="en-GB" sz="3898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389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9">
            <a:extLst>
              <a:ext uri="{FF2B5EF4-FFF2-40B4-BE49-F238E27FC236}">
                <a16:creationId xmlns:a16="http://schemas.microsoft.com/office/drawing/2014/main" id="{22DBAA2A-7F75-FECA-2563-961FD8ACA4A4}"/>
              </a:ext>
            </a:extLst>
          </p:cNvPr>
          <p:cNvSpPr>
            <a:spLocks noChangeAspect="1"/>
          </p:cNvSpPr>
          <p:nvPr/>
        </p:nvSpPr>
        <p:spPr>
          <a:xfrm>
            <a:off x="6883358" y="6576531"/>
            <a:ext cx="690404" cy="690404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8080" bIns="207121" rtlCol="0" anchor="ctr"/>
          <a:lstStyle/>
          <a:p>
            <a:pPr algn="ctr"/>
            <a:r>
              <a:rPr lang="en-GB" sz="3898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389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215BD20E-78E7-29EB-B999-8C2CA2550627}"/>
              </a:ext>
            </a:extLst>
          </p:cNvPr>
          <p:cNvSpPr/>
          <p:nvPr/>
        </p:nvSpPr>
        <p:spPr>
          <a:xfrm>
            <a:off x="4793226" y="6415164"/>
            <a:ext cx="3008671" cy="4744960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6970"/>
          </a:p>
        </p:txBody>
      </p:sp>
      <p:sp>
        <p:nvSpPr>
          <p:cNvPr id="22" name="Oval 19">
            <a:extLst>
              <a:ext uri="{FF2B5EF4-FFF2-40B4-BE49-F238E27FC236}">
                <a16:creationId xmlns:a16="http://schemas.microsoft.com/office/drawing/2014/main" id="{1EFD5ECE-AC27-CE8B-F178-353309348F1A}"/>
              </a:ext>
            </a:extLst>
          </p:cNvPr>
          <p:cNvSpPr>
            <a:spLocks noChangeAspect="1"/>
          </p:cNvSpPr>
          <p:nvPr/>
        </p:nvSpPr>
        <p:spPr>
          <a:xfrm>
            <a:off x="15666430" y="-4080"/>
            <a:ext cx="690404" cy="690404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8080" bIns="207121" rtlCol="0" anchor="ctr"/>
          <a:lstStyle/>
          <a:p>
            <a:pPr algn="ctr"/>
            <a:r>
              <a:rPr lang="en-GB" sz="3898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389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56E0E544-AC80-669C-8801-12C60E545C3D}"/>
              </a:ext>
            </a:extLst>
          </p:cNvPr>
          <p:cNvSpPr/>
          <p:nvPr/>
        </p:nvSpPr>
        <p:spPr>
          <a:xfrm>
            <a:off x="8979382" y="613359"/>
            <a:ext cx="377517" cy="377517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6970"/>
          </a:p>
        </p:txBody>
      </p:sp>
      <p:sp>
        <p:nvSpPr>
          <p:cNvPr id="2" name="Rectangle 22">
            <a:extLst>
              <a:ext uri="{FF2B5EF4-FFF2-40B4-BE49-F238E27FC236}">
                <a16:creationId xmlns:a16="http://schemas.microsoft.com/office/drawing/2014/main" id="{066713E1-31B2-88C5-2C6E-BA438697A3DE}"/>
              </a:ext>
            </a:extLst>
          </p:cNvPr>
          <p:cNvSpPr/>
          <p:nvPr/>
        </p:nvSpPr>
        <p:spPr>
          <a:xfrm>
            <a:off x="14425645" y="341122"/>
            <a:ext cx="1240785" cy="676394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6970"/>
          </a:p>
        </p:txBody>
      </p:sp>
    </p:spTree>
    <p:extLst>
      <p:ext uri="{BB962C8B-B14F-4D97-AF65-F5344CB8AC3E}">
        <p14:creationId xmlns:p14="http://schemas.microsoft.com/office/powerpoint/2010/main" val="68257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203</TotalTime>
  <Words>4</Words>
  <Application>Microsoft Office PowerPoint</Application>
  <PresentationFormat>自定义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Jiawei Sun</cp:lastModifiedBy>
  <cp:revision>20</cp:revision>
  <dcterms:created xsi:type="dcterms:W3CDTF">2023-09-30T18:26:37Z</dcterms:created>
  <dcterms:modified xsi:type="dcterms:W3CDTF">2023-10-04T09:39:33Z</dcterms:modified>
</cp:coreProperties>
</file>