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7" r:id="rId2"/>
  </p:sldIdLst>
  <p:sldSz cx="1511935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7"/>
    <a:srgbClr val="E6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2184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8931-0033-4484-A0E5-3BAAC1BCE9A0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37E6-ED18-4D02-8887-EF535A959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1pPr>
    <a:lvl2pPr marL="922886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2pPr>
    <a:lvl3pPr marL="1845769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3pPr>
    <a:lvl4pPr marL="2768655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4pPr>
    <a:lvl5pPr marL="3691540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5pPr>
    <a:lvl6pPr marL="4614426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6pPr>
    <a:lvl7pPr marL="5537312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7pPr>
    <a:lvl8pPr marL="6460195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8pPr>
    <a:lvl9pPr marL="7383081" algn="l" defTabSz="1845769" rtl="0" eaLnBrk="1" latinLnBrk="0" hangingPunct="1">
      <a:defRPr sz="24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37E6-ED18-4D02-8887-EF535A9593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062083"/>
            <a:ext cx="12851448" cy="4386662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6617911"/>
            <a:ext cx="11339513" cy="3042080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0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010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670833"/>
            <a:ext cx="326011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670833"/>
            <a:ext cx="9591338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88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13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141251"/>
            <a:ext cx="13040439" cy="5241244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8432079"/>
            <a:ext cx="13040439" cy="275624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75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3354163"/>
            <a:ext cx="642572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3354163"/>
            <a:ext cx="642572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541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670836"/>
            <a:ext cx="13040439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088748"/>
            <a:ext cx="6396193" cy="1513748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4602496"/>
            <a:ext cx="6396193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088748"/>
            <a:ext cx="6427693" cy="1513748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4602496"/>
            <a:ext cx="6427693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569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971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0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39999"/>
            <a:ext cx="4876384" cy="2939997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814168"/>
            <a:ext cx="7654171" cy="895415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779996"/>
            <a:ext cx="4876384" cy="7002911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587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39999"/>
            <a:ext cx="4876384" cy="2939997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814168"/>
            <a:ext cx="7654171" cy="895415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779996"/>
            <a:ext cx="4876384" cy="7002911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049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670836"/>
            <a:ext cx="13040439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3354163"/>
            <a:ext cx="13040439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1678325"/>
            <a:ext cx="340185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10/04/2023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1678325"/>
            <a:ext cx="5102781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1678325"/>
            <a:ext cx="340185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94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518E4FE-12B0-B14E-0B20-C8668885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88" y="0"/>
            <a:ext cx="4400499" cy="125999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0BB9FC-C1C1-E826-0E2C-A15871A1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790689" cy="12599988"/>
          </a:xfrm>
          <a:prstGeom prst="rect">
            <a:avLst/>
          </a:prstGeom>
        </p:spPr>
      </p:pic>
      <p:sp>
        <p:nvSpPr>
          <p:cNvPr id="17" name="Oval 19">
            <a:extLst>
              <a:ext uri="{FF2B5EF4-FFF2-40B4-BE49-F238E27FC236}">
                <a16:creationId xmlns:a16="http://schemas.microsoft.com/office/drawing/2014/main" id="{0FE4A969-ABA9-A336-C673-F0B7784E4402}"/>
              </a:ext>
            </a:extLst>
          </p:cNvPr>
          <p:cNvSpPr>
            <a:spLocks noChangeAspect="1"/>
          </p:cNvSpPr>
          <p:nvPr/>
        </p:nvSpPr>
        <p:spPr>
          <a:xfrm>
            <a:off x="11944322" y="6702851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B26965CC-55B3-0461-1F6F-2AD9D62E5B6E}"/>
              </a:ext>
            </a:extLst>
          </p:cNvPr>
          <p:cNvSpPr/>
          <p:nvPr/>
        </p:nvSpPr>
        <p:spPr>
          <a:xfrm>
            <a:off x="4432064" y="4017529"/>
            <a:ext cx="3373372" cy="82677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8129041-01D7-DFC9-01EC-2EB4C271A880}"/>
              </a:ext>
            </a:extLst>
          </p:cNvPr>
          <p:cNvSpPr/>
          <p:nvPr/>
        </p:nvSpPr>
        <p:spPr>
          <a:xfrm>
            <a:off x="9423516" y="6591597"/>
            <a:ext cx="3580925" cy="4447878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96127036-01FF-445F-AE38-7915614E8B3D}"/>
              </a:ext>
            </a:extLst>
          </p:cNvPr>
          <p:cNvSpPr/>
          <p:nvPr/>
        </p:nvSpPr>
        <p:spPr>
          <a:xfrm>
            <a:off x="60063" y="8046720"/>
            <a:ext cx="3597537" cy="887898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10DF83E7-D2C3-DDB8-F916-2CEE6B27CAFD}"/>
              </a:ext>
            </a:extLst>
          </p:cNvPr>
          <p:cNvSpPr/>
          <p:nvPr/>
        </p:nvSpPr>
        <p:spPr>
          <a:xfrm>
            <a:off x="8864128" y="4017525"/>
            <a:ext cx="3388832" cy="826771"/>
          </a:xfrm>
          <a:prstGeom prst="rect">
            <a:avLst/>
          </a:prstGeom>
          <a:noFill/>
          <a:ln w="28575">
            <a:solidFill>
              <a:srgbClr val="F796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8867"/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3682D9EF-0FA7-5B6B-A218-498099D5A112}"/>
              </a:ext>
            </a:extLst>
          </p:cNvPr>
          <p:cNvSpPr>
            <a:spLocks noChangeAspect="1"/>
          </p:cNvSpPr>
          <p:nvPr/>
        </p:nvSpPr>
        <p:spPr>
          <a:xfrm>
            <a:off x="11839575" y="3604140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6ADA430A-D79D-68E1-891F-738B9C0A955F}"/>
              </a:ext>
            </a:extLst>
          </p:cNvPr>
          <p:cNvSpPr>
            <a:spLocks noChangeAspect="1"/>
          </p:cNvSpPr>
          <p:nvPr/>
        </p:nvSpPr>
        <p:spPr>
          <a:xfrm>
            <a:off x="7386772" y="3604140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9">
            <a:extLst>
              <a:ext uri="{FF2B5EF4-FFF2-40B4-BE49-F238E27FC236}">
                <a16:creationId xmlns:a16="http://schemas.microsoft.com/office/drawing/2014/main" id="{5AAF51A2-0686-647B-477E-AC20B9CB442D}"/>
              </a:ext>
            </a:extLst>
          </p:cNvPr>
          <p:cNvSpPr>
            <a:spLocks noChangeAspect="1"/>
          </p:cNvSpPr>
          <p:nvPr/>
        </p:nvSpPr>
        <p:spPr>
          <a:xfrm>
            <a:off x="3244214" y="7633334"/>
            <a:ext cx="826771" cy="826771"/>
          </a:xfrm>
          <a:prstGeom prst="ellipse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65354" bIns="248032" rtlCol="0" anchor="ctr"/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7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5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21</cp:revision>
  <dcterms:created xsi:type="dcterms:W3CDTF">2023-09-30T18:26:37Z</dcterms:created>
  <dcterms:modified xsi:type="dcterms:W3CDTF">2023-10-04T09:28:03Z</dcterms:modified>
</cp:coreProperties>
</file>