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3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20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482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771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377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48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68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686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43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35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286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8798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8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9D866A-6287-E1BC-5398-8B0AD614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42"/>
            <a:ext cx="5400675" cy="50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7</cp:revision>
  <dcterms:created xsi:type="dcterms:W3CDTF">2023-09-30T18:26:37Z</dcterms:created>
  <dcterms:modified xsi:type="dcterms:W3CDTF">2023-10-16T09:31:57Z</dcterms:modified>
</cp:coreProperties>
</file>