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86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7204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3482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4771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8377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748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5689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1686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6435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2352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6286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8798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10/16/2023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884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4BF429B-67A8-6F20-AD2C-8712A1076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"/>
            <a:ext cx="5400675" cy="498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Jiawei Sun</cp:lastModifiedBy>
  <cp:revision>8</cp:revision>
  <dcterms:created xsi:type="dcterms:W3CDTF">2023-09-30T18:26:37Z</dcterms:created>
  <dcterms:modified xsi:type="dcterms:W3CDTF">2023-10-16T09:45:19Z</dcterms:modified>
</cp:coreProperties>
</file>