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7" r:id="rId2"/>
  </p:sldIdLst>
  <p:sldSz cx="1367948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3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143000"/>
            <a:ext cx="366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2863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5725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8586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1448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4309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7171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0032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2894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597025" y="1143000"/>
            <a:ext cx="366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885414"/>
            <a:ext cx="11627565" cy="4010837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6050924"/>
            <a:ext cx="10259616" cy="2781450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74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479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613359"/>
            <a:ext cx="2949640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613359"/>
            <a:ext cx="8677925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77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17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872125"/>
            <a:ext cx="11798558" cy="4792202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7709663"/>
            <a:ext cx="11798558" cy="2520106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69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3066796"/>
            <a:ext cx="5813782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3066796"/>
            <a:ext cx="5813782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71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13362"/>
            <a:ext cx="11798558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824120"/>
            <a:ext cx="5787064" cy="1384058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4208178"/>
            <a:ext cx="5787064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824120"/>
            <a:ext cx="5815564" cy="1384058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4208178"/>
            <a:ext cx="5815564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00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28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011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768032"/>
            <a:ext cx="4411991" cy="2688114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658740"/>
            <a:ext cx="6925241" cy="8187013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456146"/>
            <a:ext cx="4411991" cy="6402939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655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768032"/>
            <a:ext cx="4411991" cy="2688114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658740"/>
            <a:ext cx="6925241" cy="8187013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456146"/>
            <a:ext cx="4411991" cy="6402939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549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613362"/>
            <a:ext cx="11798558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3066796"/>
            <a:ext cx="11798558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0677788"/>
            <a:ext cx="307788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0677788"/>
            <a:ext cx="4616827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0677788"/>
            <a:ext cx="307788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33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C88B65CD-0D1E-6F27-8A23-EF73D5AF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13899" cy="1149416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C8EE4D4-97A8-4D27-B604-F4EF2F5F8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089" y="6918751"/>
            <a:ext cx="3721885" cy="3935377"/>
          </a:xfrm>
          <a:prstGeom prst="rect">
            <a:avLst/>
          </a:prstGeom>
        </p:spPr>
      </p:pic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7244234" y="6626303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3BBC4AA-380A-83CD-B4ED-9ECC22C635A7}"/>
              </a:ext>
            </a:extLst>
          </p:cNvPr>
          <p:cNvSpPr>
            <a:spLocks noChangeAspect="1"/>
          </p:cNvSpPr>
          <p:nvPr/>
        </p:nvSpPr>
        <p:spPr>
          <a:xfrm>
            <a:off x="11185033" y="2141370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F1414-77B8-06DB-39B3-73C6AB7F77F4}"/>
              </a:ext>
            </a:extLst>
          </p:cNvPr>
          <p:cNvSpPr>
            <a:spLocks noChangeAspect="1"/>
          </p:cNvSpPr>
          <p:nvPr/>
        </p:nvSpPr>
        <p:spPr>
          <a:xfrm>
            <a:off x="11239044" y="5902556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A2E33402-E8D2-A768-BFF5-84568F1F3DC5}"/>
              </a:ext>
            </a:extLst>
          </p:cNvPr>
          <p:cNvSpPr/>
          <p:nvPr/>
        </p:nvSpPr>
        <p:spPr>
          <a:xfrm>
            <a:off x="5168800" y="6658495"/>
            <a:ext cx="2992581" cy="4690226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19B35277-59FE-7783-78CA-FB45FE86707F}"/>
              </a:ext>
            </a:extLst>
          </p:cNvPr>
          <p:cNvSpPr/>
          <p:nvPr/>
        </p:nvSpPr>
        <p:spPr>
          <a:xfrm>
            <a:off x="8203920" y="6918751"/>
            <a:ext cx="3791062" cy="393537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7E410378-1067-76E3-59F6-59A9D0F93801}"/>
              </a:ext>
            </a:extLst>
          </p:cNvPr>
          <p:cNvSpPr/>
          <p:nvPr/>
        </p:nvSpPr>
        <p:spPr>
          <a:xfrm>
            <a:off x="11239044" y="3018351"/>
            <a:ext cx="438002" cy="42589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4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17</cp:revision>
  <dcterms:created xsi:type="dcterms:W3CDTF">2023-09-30T18:26:37Z</dcterms:created>
  <dcterms:modified xsi:type="dcterms:W3CDTF">2023-10-03T21:43:54Z</dcterms:modified>
</cp:coreProperties>
</file>