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7" r:id="rId2"/>
  </p:sldIdLst>
  <p:sldSz cx="18000663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374" autoAdjust="0"/>
  </p:normalViewPr>
  <p:slideViewPr>
    <p:cSldViewPr snapToGrid="0">
      <p:cViewPr varScale="1">
        <p:scale>
          <a:sx n="52" d="100"/>
          <a:sy n="52" d="100"/>
        </p:scale>
        <p:origin x="909" y="8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1143000"/>
            <a:ext cx="497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3041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6082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9123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2164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5205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8246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1288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4329" algn="l" defTabSz="1846082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1388" y="1143000"/>
            <a:ext cx="4975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826438"/>
            <a:ext cx="13500497" cy="388537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861650"/>
            <a:ext cx="13500497" cy="2694446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74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73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94173"/>
            <a:ext cx="3881393" cy="94576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94173"/>
            <a:ext cx="11419171" cy="94576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584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963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82283"/>
            <a:ext cx="15525572" cy="46423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468502"/>
            <a:ext cx="15525572" cy="244127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0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70867"/>
            <a:ext cx="7650282" cy="7080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70867"/>
            <a:ext cx="7650282" cy="70809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56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94174"/>
            <a:ext cx="15525572" cy="2157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735782"/>
            <a:ext cx="7615123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4076545"/>
            <a:ext cx="7615123" cy="5995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735782"/>
            <a:ext cx="7652626" cy="1340764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4076545"/>
            <a:ext cx="7652626" cy="5995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34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95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57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606852"/>
            <a:ext cx="9112836" cy="793092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071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44008"/>
            <a:ext cx="5805682" cy="260402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606852"/>
            <a:ext cx="9112836" cy="793092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348037"/>
            <a:ext cx="5805682" cy="6202654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8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94174"/>
            <a:ext cx="15525572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70867"/>
            <a:ext cx="15525572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343783"/>
            <a:ext cx="6075224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343783"/>
            <a:ext cx="405014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12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5356DF-6661-7907-E3D4-0BE59F0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35250" cy="105217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217778-0CAC-7D24-2BC8-5CAED0A2DC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"/>
          <a:stretch/>
        </p:blipFill>
        <p:spPr>
          <a:xfrm>
            <a:off x="7825596" y="0"/>
            <a:ext cx="9964860" cy="105217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64FD51-0F26-C712-BB58-ED8FA69E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55" y="0"/>
            <a:ext cx="3890343" cy="10521761"/>
          </a:xfrm>
          <a:prstGeom prst="rect">
            <a:avLst/>
          </a:prstGeom>
        </p:spPr>
      </p:pic>
      <p:sp>
        <p:nvSpPr>
          <p:cNvPr id="13" name="Oval 19">
            <a:extLst>
              <a:ext uri="{FF2B5EF4-FFF2-40B4-BE49-F238E27FC236}">
                <a16:creationId xmlns:a16="http://schemas.microsoft.com/office/drawing/2014/main" id="{A8CEC305-B86A-A06F-6294-F585FA8312BE}"/>
              </a:ext>
            </a:extLst>
          </p:cNvPr>
          <p:cNvSpPr>
            <a:spLocks noChangeAspect="1"/>
          </p:cNvSpPr>
          <p:nvPr/>
        </p:nvSpPr>
        <p:spPr>
          <a:xfrm>
            <a:off x="8320040" y="1017516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22DBAA2A-7F75-FECA-2563-961FD8ACA4A4}"/>
              </a:ext>
            </a:extLst>
          </p:cNvPr>
          <p:cNvSpPr>
            <a:spLocks noChangeAspect="1"/>
          </p:cNvSpPr>
          <p:nvPr/>
        </p:nvSpPr>
        <p:spPr>
          <a:xfrm>
            <a:off x="6853862" y="4054557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215BD20E-78E7-29EB-B999-8C2CA2550627}"/>
              </a:ext>
            </a:extLst>
          </p:cNvPr>
          <p:cNvSpPr/>
          <p:nvPr/>
        </p:nvSpPr>
        <p:spPr>
          <a:xfrm>
            <a:off x="4783858" y="4054561"/>
            <a:ext cx="2816973" cy="4376329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1EFD5ECE-AC27-CE8B-F178-353309348F1A}"/>
              </a:ext>
            </a:extLst>
          </p:cNvPr>
          <p:cNvSpPr>
            <a:spLocks noChangeAspect="1"/>
          </p:cNvSpPr>
          <p:nvPr/>
        </p:nvSpPr>
        <p:spPr>
          <a:xfrm>
            <a:off x="15321228" y="-4080"/>
            <a:ext cx="690404" cy="69040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8080" bIns="207121" rtlCol="0" anchor="ctr"/>
          <a:lstStyle/>
          <a:p>
            <a:pPr algn="ctr"/>
            <a:r>
              <a:rPr lang="en-GB" sz="3898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8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6E0E544-AC80-669C-8801-12C60E545C3D}"/>
              </a:ext>
            </a:extLst>
          </p:cNvPr>
          <p:cNvSpPr/>
          <p:nvPr/>
        </p:nvSpPr>
        <p:spPr>
          <a:xfrm>
            <a:off x="8758156" y="533751"/>
            <a:ext cx="377517" cy="37751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066713E1-31B2-88C5-2C6E-BA438697A3DE}"/>
              </a:ext>
            </a:extLst>
          </p:cNvPr>
          <p:cNvSpPr/>
          <p:nvPr/>
        </p:nvSpPr>
        <p:spPr>
          <a:xfrm>
            <a:off x="14086432" y="344461"/>
            <a:ext cx="1096019" cy="615858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6970"/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4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18</cp:revision>
  <dcterms:created xsi:type="dcterms:W3CDTF">2023-09-30T18:26:37Z</dcterms:created>
  <dcterms:modified xsi:type="dcterms:W3CDTF">2023-10-03T16:28:03Z</dcterms:modified>
</cp:coreProperties>
</file>