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"/>
  </p:notesMasterIdLst>
  <p:sldIdLst>
    <p:sldId id="258" r:id="rId2"/>
  </p:sldIdLst>
  <p:sldSz cx="14401800" cy="11520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7"/>
    <a:srgbClr val="E6E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51" d="100"/>
          <a:sy n="51" d="100"/>
        </p:scale>
        <p:origin x="1550" y="45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8931-0033-4484-A0E5-3BAAC1BCE9A0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B37E6-ED18-4D02-8887-EF535A959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09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961402" rtl="0" eaLnBrk="1" latinLnBrk="0" hangingPunct="1">
      <a:defRPr sz="2574" kern="1200">
        <a:solidFill>
          <a:schemeClr val="tx1"/>
        </a:solidFill>
        <a:latin typeface="+mn-lt"/>
        <a:ea typeface="+mn-ea"/>
        <a:cs typeface="+mn-cs"/>
      </a:defRPr>
    </a:lvl1pPr>
    <a:lvl2pPr marL="980701" algn="l" defTabSz="1961402" rtl="0" eaLnBrk="1" latinLnBrk="0" hangingPunct="1">
      <a:defRPr sz="2574" kern="1200">
        <a:solidFill>
          <a:schemeClr val="tx1"/>
        </a:solidFill>
        <a:latin typeface="+mn-lt"/>
        <a:ea typeface="+mn-ea"/>
        <a:cs typeface="+mn-cs"/>
      </a:defRPr>
    </a:lvl2pPr>
    <a:lvl3pPr marL="1961402" algn="l" defTabSz="1961402" rtl="0" eaLnBrk="1" latinLnBrk="0" hangingPunct="1">
      <a:defRPr sz="2574" kern="1200">
        <a:solidFill>
          <a:schemeClr val="tx1"/>
        </a:solidFill>
        <a:latin typeface="+mn-lt"/>
        <a:ea typeface="+mn-ea"/>
        <a:cs typeface="+mn-cs"/>
      </a:defRPr>
    </a:lvl3pPr>
    <a:lvl4pPr marL="2942105" algn="l" defTabSz="1961402" rtl="0" eaLnBrk="1" latinLnBrk="0" hangingPunct="1">
      <a:defRPr sz="2574" kern="1200">
        <a:solidFill>
          <a:schemeClr val="tx1"/>
        </a:solidFill>
        <a:latin typeface="+mn-lt"/>
        <a:ea typeface="+mn-ea"/>
        <a:cs typeface="+mn-cs"/>
      </a:defRPr>
    </a:lvl4pPr>
    <a:lvl5pPr marL="3922807" algn="l" defTabSz="1961402" rtl="0" eaLnBrk="1" latinLnBrk="0" hangingPunct="1">
      <a:defRPr sz="2574" kern="1200">
        <a:solidFill>
          <a:schemeClr val="tx1"/>
        </a:solidFill>
        <a:latin typeface="+mn-lt"/>
        <a:ea typeface="+mn-ea"/>
        <a:cs typeface="+mn-cs"/>
      </a:defRPr>
    </a:lvl5pPr>
    <a:lvl6pPr marL="4903508" algn="l" defTabSz="1961402" rtl="0" eaLnBrk="1" latinLnBrk="0" hangingPunct="1">
      <a:defRPr sz="2574" kern="1200">
        <a:solidFill>
          <a:schemeClr val="tx1"/>
        </a:solidFill>
        <a:latin typeface="+mn-lt"/>
        <a:ea typeface="+mn-ea"/>
        <a:cs typeface="+mn-cs"/>
      </a:defRPr>
    </a:lvl6pPr>
    <a:lvl7pPr marL="5884209" algn="l" defTabSz="1961402" rtl="0" eaLnBrk="1" latinLnBrk="0" hangingPunct="1">
      <a:defRPr sz="2574" kern="1200">
        <a:solidFill>
          <a:schemeClr val="tx1"/>
        </a:solidFill>
        <a:latin typeface="+mn-lt"/>
        <a:ea typeface="+mn-ea"/>
        <a:cs typeface="+mn-cs"/>
      </a:defRPr>
    </a:lvl7pPr>
    <a:lvl8pPr marL="6864912" algn="l" defTabSz="1961402" rtl="0" eaLnBrk="1" latinLnBrk="0" hangingPunct="1">
      <a:defRPr sz="2574" kern="1200">
        <a:solidFill>
          <a:schemeClr val="tx1"/>
        </a:solidFill>
        <a:latin typeface="+mn-lt"/>
        <a:ea typeface="+mn-ea"/>
        <a:cs typeface="+mn-cs"/>
      </a:defRPr>
    </a:lvl8pPr>
    <a:lvl9pPr marL="7845613" algn="l" defTabSz="1961402" rtl="0" eaLnBrk="1" latinLnBrk="0" hangingPunct="1">
      <a:defRPr sz="25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B37E6-ED18-4D02-8887-EF535A9593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295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5" y="1885414"/>
            <a:ext cx="12241530" cy="4010837"/>
          </a:xfrm>
        </p:spPr>
        <p:txBody>
          <a:bodyPr anchor="b"/>
          <a:lstStyle>
            <a:lvl1pPr algn="ctr">
              <a:defRPr sz="94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225" y="6050924"/>
            <a:ext cx="10801350" cy="2781450"/>
          </a:xfrm>
        </p:spPr>
        <p:txBody>
          <a:bodyPr/>
          <a:lstStyle>
            <a:lvl1pPr marL="0" indent="0" algn="ctr">
              <a:buNone/>
              <a:defRPr sz="3780"/>
            </a:lvl1pPr>
            <a:lvl2pPr marL="720090" indent="0" algn="ctr">
              <a:buNone/>
              <a:defRPr sz="3150"/>
            </a:lvl2pPr>
            <a:lvl3pPr marL="1440180" indent="0" algn="ctr">
              <a:buNone/>
              <a:defRPr sz="2835"/>
            </a:lvl3pPr>
            <a:lvl4pPr marL="2160270" indent="0" algn="ctr">
              <a:buNone/>
              <a:defRPr sz="2520"/>
            </a:lvl4pPr>
            <a:lvl5pPr marL="2880360" indent="0" algn="ctr">
              <a:buNone/>
              <a:defRPr sz="2520"/>
            </a:lvl5pPr>
            <a:lvl6pPr marL="3600450" indent="0" algn="ctr">
              <a:buNone/>
              <a:defRPr sz="2520"/>
            </a:lvl6pPr>
            <a:lvl7pPr marL="4320540" indent="0" algn="ctr">
              <a:buNone/>
              <a:defRPr sz="2520"/>
            </a:lvl7pPr>
            <a:lvl8pPr marL="5040630" indent="0" algn="ctr">
              <a:buNone/>
              <a:defRPr sz="2520"/>
            </a:lvl8pPr>
            <a:lvl9pPr marL="5760720" indent="0" algn="ctr">
              <a:buNone/>
              <a:defRPr sz="25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698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8465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6289" y="613359"/>
            <a:ext cx="3105388" cy="976308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124" y="613359"/>
            <a:ext cx="9136142" cy="976308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7948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7868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623" y="2872125"/>
            <a:ext cx="12421553" cy="4792202"/>
          </a:xfrm>
        </p:spPr>
        <p:txBody>
          <a:bodyPr anchor="b"/>
          <a:lstStyle>
            <a:lvl1pPr>
              <a:defRPr sz="94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623" y="7709663"/>
            <a:ext cx="12421553" cy="252010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2009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4018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602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803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60045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2054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4063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6072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5594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124" y="3066796"/>
            <a:ext cx="6120765" cy="73096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911" y="3066796"/>
            <a:ext cx="6120765" cy="73096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8243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999" y="613362"/>
            <a:ext cx="12421553" cy="22267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2001" y="2824120"/>
            <a:ext cx="6092636" cy="1384058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20090" indent="0">
              <a:buNone/>
              <a:defRPr sz="3150" b="1"/>
            </a:lvl2pPr>
            <a:lvl3pPr marL="1440180" indent="0">
              <a:buNone/>
              <a:defRPr sz="2835" b="1"/>
            </a:lvl3pPr>
            <a:lvl4pPr marL="2160270" indent="0">
              <a:buNone/>
              <a:defRPr sz="2520" b="1"/>
            </a:lvl4pPr>
            <a:lvl5pPr marL="2880360" indent="0">
              <a:buNone/>
              <a:defRPr sz="2520" b="1"/>
            </a:lvl5pPr>
            <a:lvl6pPr marL="3600450" indent="0">
              <a:buNone/>
              <a:defRPr sz="2520" b="1"/>
            </a:lvl6pPr>
            <a:lvl7pPr marL="4320540" indent="0">
              <a:buNone/>
              <a:defRPr sz="2520" b="1"/>
            </a:lvl7pPr>
            <a:lvl8pPr marL="5040630" indent="0">
              <a:buNone/>
              <a:defRPr sz="2520" b="1"/>
            </a:lvl8pPr>
            <a:lvl9pPr marL="5760720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2001" y="4208178"/>
            <a:ext cx="6092636" cy="618959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912" y="2824120"/>
            <a:ext cx="6122641" cy="1384058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20090" indent="0">
              <a:buNone/>
              <a:defRPr sz="3150" b="1"/>
            </a:lvl2pPr>
            <a:lvl3pPr marL="1440180" indent="0">
              <a:buNone/>
              <a:defRPr sz="2835" b="1"/>
            </a:lvl3pPr>
            <a:lvl4pPr marL="2160270" indent="0">
              <a:buNone/>
              <a:defRPr sz="2520" b="1"/>
            </a:lvl4pPr>
            <a:lvl5pPr marL="2880360" indent="0">
              <a:buNone/>
              <a:defRPr sz="2520" b="1"/>
            </a:lvl5pPr>
            <a:lvl6pPr marL="3600450" indent="0">
              <a:buNone/>
              <a:defRPr sz="2520" b="1"/>
            </a:lvl6pPr>
            <a:lvl7pPr marL="4320540" indent="0">
              <a:buNone/>
              <a:defRPr sz="2520" b="1"/>
            </a:lvl7pPr>
            <a:lvl8pPr marL="5040630" indent="0">
              <a:buNone/>
              <a:defRPr sz="2520" b="1"/>
            </a:lvl8pPr>
            <a:lvl9pPr marL="5760720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912" y="4208178"/>
            <a:ext cx="6122641" cy="618959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4187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1121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263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000" y="768032"/>
            <a:ext cx="4644955" cy="2688114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2641" y="1658740"/>
            <a:ext cx="7290911" cy="8187013"/>
          </a:xfrm>
        </p:spPr>
        <p:txBody>
          <a:bodyPr/>
          <a:lstStyle>
            <a:lvl1pPr>
              <a:defRPr sz="5040"/>
            </a:lvl1pPr>
            <a:lvl2pPr>
              <a:defRPr sz="4410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2000" y="3456146"/>
            <a:ext cx="4644955" cy="6402939"/>
          </a:xfrm>
        </p:spPr>
        <p:txBody>
          <a:bodyPr/>
          <a:lstStyle>
            <a:lvl1pPr marL="0" indent="0">
              <a:buNone/>
              <a:defRPr sz="2520"/>
            </a:lvl1pPr>
            <a:lvl2pPr marL="720090" indent="0">
              <a:buNone/>
              <a:defRPr sz="2205"/>
            </a:lvl2pPr>
            <a:lvl3pPr marL="1440180" indent="0">
              <a:buNone/>
              <a:defRPr sz="1890"/>
            </a:lvl3pPr>
            <a:lvl4pPr marL="2160270" indent="0">
              <a:buNone/>
              <a:defRPr sz="1575"/>
            </a:lvl4pPr>
            <a:lvl5pPr marL="2880360" indent="0">
              <a:buNone/>
              <a:defRPr sz="1575"/>
            </a:lvl5pPr>
            <a:lvl6pPr marL="3600450" indent="0">
              <a:buNone/>
              <a:defRPr sz="1575"/>
            </a:lvl6pPr>
            <a:lvl7pPr marL="4320540" indent="0">
              <a:buNone/>
              <a:defRPr sz="1575"/>
            </a:lvl7pPr>
            <a:lvl8pPr marL="5040630" indent="0">
              <a:buNone/>
              <a:defRPr sz="1575"/>
            </a:lvl8pPr>
            <a:lvl9pPr marL="5760720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8033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000" y="768032"/>
            <a:ext cx="4644955" cy="2688114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2641" y="1658740"/>
            <a:ext cx="7290911" cy="8187013"/>
          </a:xfrm>
        </p:spPr>
        <p:txBody>
          <a:bodyPr anchor="t"/>
          <a:lstStyle>
            <a:lvl1pPr marL="0" indent="0">
              <a:buNone/>
              <a:defRPr sz="5040"/>
            </a:lvl1pPr>
            <a:lvl2pPr marL="720090" indent="0">
              <a:buNone/>
              <a:defRPr sz="4410"/>
            </a:lvl2pPr>
            <a:lvl3pPr marL="1440180" indent="0">
              <a:buNone/>
              <a:defRPr sz="3780"/>
            </a:lvl3pPr>
            <a:lvl4pPr marL="2160270" indent="0">
              <a:buNone/>
              <a:defRPr sz="3150"/>
            </a:lvl4pPr>
            <a:lvl5pPr marL="2880360" indent="0">
              <a:buNone/>
              <a:defRPr sz="3150"/>
            </a:lvl5pPr>
            <a:lvl6pPr marL="3600450" indent="0">
              <a:buNone/>
              <a:defRPr sz="3150"/>
            </a:lvl6pPr>
            <a:lvl7pPr marL="4320540" indent="0">
              <a:buNone/>
              <a:defRPr sz="3150"/>
            </a:lvl7pPr>
            <a:lvl8pPr marL="5040630" indent="0">
              <a:buNone/>
              <a:defRPr sz="3150"/>
            </a:lvl8pPr>
            <a:lvl9pPr marL="5760720" indent="0">
              <a:buNone/>
              <a:defRPr sz="31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2000" y="3456146"/>
            <a:ext cx="4644955" cy="6402939"/>
          </a:xfrm>
        </p:spPr>
        <p:txBody>
          <a:bodyPr/>
          <a:lstStyle>
            <a:lvl1pPr marL="0" indent="0">
              <a:buNone/>
              <a:defRPr sz="2520"/>
            </a:lvl1pPr>
            <a:lvl2pPr marL="720090" indent="0">
              <a:buNone/>
              <a:defRPr sz="2205"/>
            </a:lvl2pPr>
            <a:lvl3pPr marL="1440180" indent="0">
              <a:buNone/>
              <a:defRPr sz="1890"/>
            </a:lvl3pPr>
            <a:lvl4pPr marL="2160270" indent="0">
              <a:buNone/>
              <a:defRPr sz="1575"/>
            </a:lvl4pPr>
            <a:lvl5pPr marL="2880360" indent="0">
              <a:buNone/>
              <a:defRPr sz="1575"/>
            </a:lvl5pPr>
            <a:lvl6pPr marL="3600450" indent="0">
              <a:buNone/>
              <a:defRPr sz="1575"/>
            </a:lvl6pPr>
            <a:lvl7pPr marL="4320540" indent="0">
              <a:buNone/>
              <a:defRPr sz="1575"/>
            </a:lvl7pPr>
            <a:lvl8pPr marL="5040630" indent="0">
              <a:buNone/>
              <a:defRPr sz="1575"/>
            </a:lvl8pPr>
            <a:lvl9pPr marL="5760720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2462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124" y="613362"/>
            <a:ext cx="12421553" cy="222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124" y="3066796"/>
            <a:ext cx="12421553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124" y="10677788"/>
            <a:ext cx="3240405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596" y="10677788"/>
            <a:ext cx="4860608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1271" y="10677788"/>
            <a:ext cx="3240405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6406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1440180" rtl="0" eaLnBrk="1" latinLnBrk="0" hangingPunct="1">
        <a:lnSpc>
          <a:spcPct val="90000"/>
        </a:lnSpc>
        <a:spcBef>
          <a:spcPct val="0"/>
        </a:spcBef>
        <a:buNone/>
        <a:defRPr sz="69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144018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1pPr>
      <a:lvl2pPr marL="1080135" indent="-360045" algn="l" defTabSz="144018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800225" indent="-360045" algn="l" defTabSz="144018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20315" indent="-360045" algn="l" defTabSz="144018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40405" indent="-360045" algn="l" defTabSz="144018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60495" indent="-360045" algn="l" defTabSz="144018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80585" indent="-360045" algn="l" defTabSz="144018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400675" indent="-360045" algn="l" defTabSz="144018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20765" indent="-360045" algn="l" defTabSz="144018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60045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2054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4063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6072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5B0B5B83-10BA-B92B-9BE8-BC2B5435F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4" y="140011"/>
            <a:ext cx="13197082" cy="11271478"/>
          </a:xfrm>
          <a:prstGeom prst="rect">
            <a:avLst/>
          </a:prstGeom>
        </p:spPr>
      </p:pic>
      <p:sp>
        <p:nvSpPr>
          <p:cNvPr id="17" name="Oval 19">
            <a:extLst>
              <a:ext uri="{FF2B5EF4-FFF2-40B4-BE49-F238E27FC236}">
                <a16:creationId xmlns:a16="http://schemas.microsoft.com/office/drawing/2014/main" id="{0FE4A969-ABA9-A336-C673-F0B7784E4402}"/>
              </a:ext>
            </a:extLst>
          </p:cNvPr>
          <p:cNvSpPr>
            <a:spLocks noChangeAspect="1"/>
          </p:cNvSpPr>
          <p:nvPr/>
        </p:nvSpPr>
        <p:spPr>
          <a:xfrm>
            <a:off x="12138647" y="2306637"/>
            <a:ext cx="737564" cy="737564"/>
          </a:xfrm>
          <a:prstGeom prst="ellipse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7512" bIns="221271" rtlCol="0" anchor="ctr"/>
          <a:lstStyle/>
          <a:p>
            <a:pPr algn="ctr"/>
            <a:r>
              <a:rPr lang="en-GB" sz="3903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SE" sz="390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9">
            <a:extLst>
              <a:ext uri="{FF2B5EF4-FFF2-40B4-BE49-F238E27FC236}">
                <a16:creationId xmlns:a16="http://schemas.microsoft.com/office/drawing/2014/main" id="{6ADA430A-D79D-68E1-891F-738B9C0A955F}"/>
              </a:ext>
            </a:extLst>
          </p:cNvPr>
          <p:cNvSpPr>
            <a:spLocks noChangeAspect="1"/>
          </p:cNvSpPr>
          <p:nvPr/>
        </p:nvSpPr>
        <p:spPr>
          <a:xfrm>
            <a:off x="3067152" y="6103996"/>
            <a:ext cx="737564" cy="737564"/>
          </a:xfrm>
          <a:prstGeom prst="ellipse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7512" bIns="221271" rtlCol="0" anchor="ctr"/>
          <a:lstStyle/>
          <a:p>
            <a:pPr algn="ctr"/>
            <a:r>
              <a:rPr lang="en-GB" sz="3903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390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B26965CC-55B3-0461-1F6F-2AD9D62E5B6E}"/>
              </a:ext>
            </a:extLst>
          </p:cNvPr>
          <p:cNvSpPr/>
          <p:nvPr/>
        </p:nvSpPr>
        <p:spPr>
          <a:xfrm>
            <a:off x="232087" y="6472784"/>
            <a:ext cx="3203853" cy="835621"/>
          </a:xfrm>
          <a:prstGeom prst="rect">
            <a:avLst/>
          </a:prstGeom>
          <a:noFill/>
          <a:ln w="28575">
            <a:solidFill>
              <a:srgbClr val="F796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7446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FF1EAD71-3CC0-D882-7AA4-05ACE41DF3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13966"/>
          <a:stretch/>
        </p:blipFill>
        <p:spPr>
          <a:xfrm>
            <a:off x="8506337" y="6939623"/>
            <a:ext cx="4591496" cy="3507439"/>
          </a:xfrm>
          <a:prstGeom prst="rect">
            <a:avLst/>
          </a:prstGeom>
        </p:spPr>
      </p:pic>
      <p:sp>
        <p:nvSpPr>
          <p:cNvPr id="28" name="Rectangle 22">
            <a:extLst>
              <a:ext uri="{FF2B5EF4-FFF2-40B4-BE49-F238E27FC236}">
                <a16:creationId xmlns:a16="http://schemas.microsoft.com/office/drawing/2014/main" id="{68129041-01D7-DFC9-01EC-2EB4C271A880}"/>
              </a:ext>
            </a:extLst>
          </p:cNvPr>
          <p:cNvSpPr/>
          <p:nvPr/>
        </p:nvSpPr>
        <p:spPr>
          <a:xfrm>
            <a:off x="12403680" y="3097402"/>
            <a:ext cx="403303" cy="403303"/>
          </a:xfrm>
          <a:prstGeom prst="rect">
            <a:avLst/>
          </a:prstGeom>
          <a:noFill/>
          <a:ln w="28575">
            <a:solidFill>
              <a:srgbClr val="F796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7446"/>
          </a:p>
        </p:txBody>
      </p:sp>
      <p:sp>
        <p:nvSpPr>
          <p:cNvPr id="16" name="Oval 19">
            <a:extLst>
              <a:ext uri="{FF2B5EF4-FFF2-40B4-BE49-F238E27FC236}">
                <a16:creationId xmlns:a16="http://schemas.microsoft.com/office/drawing/2014/main" id="{C7B327B5-DF55-68EC-B6E7-93678DD201AD}"/>
              </a:ext>
            </a:extLst>
          </p:cNvPr>
          <p:cNvSpPr>
            <a:spLocks noChangeAspect="1"/>
          </p:cNvSpPr>
          <p:nvPr/>
        </p:nvSpPr>
        <p:spPr>
          <a:xfrm>
            <a:off x="12138647" y="6939618"/>
            <a:ext cx="737564" cy="737564"/>
          </a:xfrm>
          <a:prstGeom prst="ellipse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7512" bIns="221271" rtlCol="0" anchor="ctr"/>
          <a:lstStyle/>
          <a:p>
            <a:pPr algn="ctr"/>
            <a:r>
              <a:rPr lang="en-GB" sz="3903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SE" sz="390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A8A2DC08-7958-5734-DEDE-2BD9BF8B872A}"/>
              </a:ext>
            </a:extLst>
          </p:cNvPr>
          <p:cNvSpPr/>
          <p:nvPr/>
        </p:nvSpPr>
        <p:spPr>
          <a:xfrm>
            <a:off x="8506337" y="6861396"/>
            <a:ext cx="4591496" cy="3663893"/>
          </a:xfrm>
          <a:prstGeom prst="rect">
            <a:avLst/>
          </a:prstGeom>
          <a:noFill/>
          <a:ln w="28575">
            <a:solidFill>
              <a:srgbClr val="F796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7446"/>
          </a:p>
        </p:txBody>
      </p:sp>
      <p:sp>
        <p:nvSpPr>
          <p:cNvPr id="11" name="Oval 19">
            <a:extLst>
              <a:ext uri="{FF2B5EF4-FFF2-40B4-BE49-F238E27FC236}">
                <a16:creationId xmlns:a16="http://schemas.microsoft.com/office/drawing/2014/main" id="{63BBC4AA-380A-83CD-B4ED-9ECC22C635A7}"/>
              </a:ext>
            </a:extLst>
          </p:cNvPr>
          <p:cNvSpPr>
            <a:spLocks noChangeAspect="1"/>
          </p:cNvSpPr>
          <p:nvPr/>
        </p:nvSpPr>
        <p:spPr>
          <a:xfrm>
            <a:off x="7879776" y="2675419"/>
            <a:ext cx="737564" cy="737564"/>
          </a:xfrm>
          <a:prstGeom prst="ellipse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7512" bIns="221271" rtlCol="0" anchor="ctr"/>
          <a:lstStyle/>
          <a:p>
            <a:pPr algn="ctr"/>
            <a:r>
              <a:rPr lang="en-GB" sz="3903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390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22">
            <a:extLst>
              <a:ext uri="{FF2B5EF4-FFF2-40B4-BE49-F238E27FC236}">
                <a16:creationId xmlns:a16="http://schemas.microsoft.com/office/drawing/2014/main" id="{45F7AB30-CBB3-0D9B-4505-35CBF6B3D1D3}"/>
              </a:ext>
            </a:extLst>
          </p:cNvPr>
          <p:cNvSpPr/>
          <p:nvPr/>
        </p:nvSpPr>
        <p:spPr>
          <a:xfrm>
            <a:off x="4176578" y="3190663"/>
            <a:ext cx="4071985" cy="2002303"/>
          </a:xfrm>
          <a:prstGeom prst="rect">
            <a:avLst/>
          </a:prstGeom>
          <a:noFill/>
          <a:ln w="28575">
            <a:solidFill>
              <a:srgbClr val="F796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7446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DF1414-77B8-06DB-39B3-73C6AB7F77F4}"/>
              </a:ext>
            </a:extLst>
          </p:cNvPr>
          <p:cNvSpPr>
            <a:spLocks noChangeAspect="1"/>
          </p:cNvSpPr>
          <p:nvPr/>
        </p:nvSpPr>
        <p:spPr>
          <a:xfrm>
            <a:off x="7437026" y="6674671"/>
            <a:ext cx="737564" cy="737564"/>
          </a:xfrm>
          <a:prstGeom prst="ellipse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7512" bIns="221271" rtlCol="0" anchor="ctr"/>
          <a:lstStyle/>
          <a:p>
            <a:pPr algn="ctr"/>
            <a:r>
              <a:rPr lang="en-GB" sz="3903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SE" sz="390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A2E33402-E8D2-A768-BFF5-84568F1F3DC5}"/>
              </a:ext>
            </a:extLst>
          </p:cNvPr>
          <p:cNvSpPr/>
          <p:nvPr/>
        </p:nvSpPr>
        <p:spPr>
          <a:xfrm>
            <a:off x="5515261" y="6636661"/>
            <a:ext cx="2919842" cy="4623086"/>
          </a:xfrm>
          <a:prstGeom prst="rect">
            <a:avLst/>
          </a:prstGeom>
          <a:noFill/>
          <a:ln w="28575">
            <a:solidFill>
              <a:srgbClr val="F796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7446"/>
          </a:p>
        </p:txBody>
      </p:sp>
    </p:spTree>
    <p:extLst>
      <p:ext uri="{BB962C8B-B14F-4D97-AF65-F5344CB8AC3E}">
        <p14:creationId xmlns:p14="http://schemas.microsoft.com/office/powerpoint/2010/main" val="147307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128</TotalTime>
  <Words>6</Words>
  <Application>Microsoft Office PowerPoint</Application>
  <PresentationFormat>自定义</PresentationFormat>
  <Paragraphs>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Jiawei Sun</cp:lastModifiedBy>
  <cp:revision>21</cp:revision>
  <dcterms:created xsi:type="dcterms:W3CDTF">2023-09-30T18:26:37Z</dcterms:created>
  <dcterms:modified xsi:type="dcterms:W3CDTF">2023-10-03T21:39:00Z</dcterms:modified>
</cp:coreProperties>
</file>