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7" r:id="rId2"/>
  </p:sldIdLst>
  <p:sldSz cx="1511935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7"/>
    <a:srgbClr val="E6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46" d="100"/>
          <a:sy n="46" d="100"/>
        </p:scale>
        <p:origin x="1663" y="6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8931-0033-4484-A0E5-3BAAC1BCE9A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B37E6-ED18-4D02-8887-EF535A95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9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69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1pPr>
    <a:lvl2pPr marL="922886" algn="l" defTabSz="1845769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2pPr>
    <a:lvl3pPr marL="1845769" algn="l" defTabSz="1845769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3pPr>
    <a:lvl4pPr marL="2768655" algn="l" defTabSz="1845769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4pPr>
    <a:lvl5pPr marL="3691540" algn="l" defTabSz="1845769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5pPr>
    <a:lvl6pPr marL="4614426" algn="l" defTabSz="1845769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6pPr>
    <a:lvl7pPr marL="5537312" algn="l" defTabSz="1845769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7pPr>
    <a:lvl8pPr marL="6460195" algn="l" defTabSz="1845769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8pPr>
    <a:lvl9pPr marL="7383081" algn="l" defTabSz="1845769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B37E6-ED18-4D02-8887-EF535A9593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9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2062083"/>
            <a:ext cx="12851448" cy="4386662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6617911"/>
            <a:ext cx="11339513" cy="3042080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30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010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670833"/>
            <a:ext cx="3260110" cy="106779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670833"/>
            <a:ext cx="9591338" cy="106779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881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213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3141251"/>
            <a:ext cx="13040439" cy="5241244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8432079"/>
            <a:ext cx="13040439" cy="275624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756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3354163"/>
            <a:ext cx="6425724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3354163"/>
            <a:ext cx="6425724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541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670836"/>
            <a:ext cx="13040439" cy="24354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3088748"/>
            <a:ext cx="6396193" cy="1513748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4602496"/>
            <a:ext cx="6396193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3088748"/>
            <a:ext cx="6427693" cy="1513748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4602496"/>
            <a:ext cx="6427693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569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4971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0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839999"/>
            <a:ext cx="4876384" cy="2939997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814168"/>
            <a:ext cx="7654171" cy="8954158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779996"/>
            <a:ext cx="4876384" cy="7002911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587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839999"/>
            <a:ext cx="4876384" cy="2939997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814168"/>
            <a:ext cx="7654171" cy="8954158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779996"/>
            <a:ext cx="4876384" cy="7002911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6049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670836"/>
            <a:ext cx="13040439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3354163"/>
            <a:ext cx="13040439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1678325"/>
            <a:ext cx="340185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1678325"/>
            <a:ext cx="510278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1678325"/>
            <a:ext cx="340185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94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547A11C-ADDC-45B3-1BB6-A6DEA8150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"/>
          <a:stretch/>
        </p:blipFill>
        <p:spPr>
          <a:xfrm>
            <a:off x="9416693" y="0"/>
            <a:ext cx="4446734" cy="125999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2B5A4B-64E3-6CE5-6E50-C4B47D4B6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689" y="0"/>
            <a:ext cx="4699005" cy="125999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7F02D4-1D5E-4D70-952E-E4A66FE47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717691" cy="12599988"/>
          </a:xfrm>
          <a:prstGeom prst="rect">
            <a:avLst/>
          </a:prstGeom>
        </p:spPr>
      </p:pic>
      <p:sp>
        <p:nvSpPr>
          <p:cNvPr id="17" name="Oval 19">
            <a:extLst>
              <a:ext uri="{FF2B5EF4-FFF2-40B4-BE49-F238E27FC236}">
                <a16:creationId xmlns:a16="http://schemas.microsoft.com/office/drawing/2014/main" id="{0FE4A969-ABA9-A336-C673-F0B7784E4402}"/>
              </a:ext>
            </a:extLst>
          </p:cNvPr>
          <p:cNvSpPr>
            <a:spLocks noChangeAspect="1"/>
          </p:cNvSpPr>
          <p:nvPr/>
        </p:nvSpPr>
        <p:spPr>
          <a:xfrm>
            <a:off x="12409875" y="5693201"/>
            <a:ext cx="826771" cy="826771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65354" bIns="248032" rtlCol="0" anchor="ctr"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B26965CC-55B3-0461-1F6F-2AD9D62E5B6E}"/>
              </a:ext>
            </a:extLst>
          </p:cNvPr>
          <p:cNvSpPr/>
          <p:nvPr/>
        </p:nvSpPr>
        <p:spPr>
          <a:xfrm>
            <a:off x="4761541" y="4227529"/>
            <a:ext cx="3373372" cy="826771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8867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68129041-01D7-DFC9-01EC-2EB4C271A880}"/>
              </a:ext>
            </a:extLst>
          </p:cNvPr>
          <p:cNvSpPr/>
          <p:nvPr/>
        </p:nvSpPr>
        <p:spPr>
          <a:xfrm>
            <a:off x="9775941" y="5595369"/>
            <a:ext cx="3580925" cy="3694627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8867"/>
          </a:p>
        </p:txBody>
      </p:sp>
      <p:sp>
        <p:nvSpPr>
          <p:cNvPr id="3" name="Rectangle 22">
            <a:extLst>
              <a:ext uri="{FF2B5EF4-FFF2-40B4-BE49-F238E27FC236}">
                <a16:creationId xmlns:a16="http://schemas.microsoft.com/office/drawing/2014/main" id="{96127036-01FF-445F-AE38-7915614E8B3D}"/>
              </a:ext>
            </a:extLst>
          </p:cNvPr>
          <p:cNvSpPr/>
          <p:nvPr/>
        </p:nvSpPr>
        <p:spPr>
          <a:xfrm>
            <a:off x="151910" y="8466663"/>
            <a:ext cx="3736200" cy="922222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8867"/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10DF83E7-D2C3-DDB8-F916-2CEE6B27CAFD}"/>
              </a:ext>
            </a:extLst>
          </p:cNvPr>
          <p:cNvSpPr/>
          <p:nvPr/>
        </p:nvSpPr>
        <p:spPr>
          <a:xfrm>
            <a:off x="9416692" y="4017529"/>
            <a:ext cx="3373372" cy="826771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8867"/>
          </a:p>
        </p:txBody>
      </p:sp>
      <p:sp>
        <p:nvSpPr>
          <p:cNvPr id="12" name="Oval 19">
            <a:extLst>
              <a:ext uri="{FF2B5EF4-FFF2-40B4-BE49-F238E27FC236}">
                <a16:creationId xmlns:a16="http://schemas.microsoft.com/office/drawing/2014/main" id="{3682D9EF-0FA7-5B6B-A218-498099D5A112}"/>
              </a:ext>
            </a:extLst>
          </p:cNvPr>
          <p:cNvSpPr>
            <a:spLocks noChangeAspect="1"/>
          </p:cNvSpPr>
          <p:nvPr/>
        </p:nvSpPr>
        <p:spPr>
          <a:xfrm>
            <a:off x="12376679" y="3604140"/>
            <a:ext cx="826771" cy="826771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65354" bIns="248032" rtlCol="0" anchor="ctr"/>
          <a:lstStyle/>
          <a:p>
            <a:pPr algn="ctr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id="{6ADA430A-D79D-68E1-891F-738B9C0A955F}"/>
              </a:ext>
            </a:extLst>
          </p:cNvPr>
          <p:cNvSpPr>
            <a:spLocks noChangeAspect="1"/>
          </p:cNvSpPr>
          <p:nvPr/>
        </p:nvSpPr>
        <p:spPr>
          <a:xfrm>
            <a:off x="7721524" y="3814142"/>
            <a:ext cx="826771" cy="826771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65354" bIns="248032" rtlCol="0" anchor="ctr"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9">
            <a:extLst>
              <a:ext uri="{FF2B5EF4-FFF2-40B4-BE49-F238E27FC236}">
                <a16:creationId xmlns:a16="http://schemas.microsoft.com/office/drawing/2014/main" id="{5AAF51A2-0686-647B-477E-AC20B9CB442D}"/>
              </a:ext>
            </a:extLst>
          </p:cNvPr>
          <p:cNvSpPr>
            <a:spLocks noChangeAspect="1"/>
          </p:cNvSpPr>
          <p:nvPr/>
        </p:nvSpPr>
        <p:spPr>
          <a:xfrm>
            <a:off x="3474724" y="8060122"/>
            <a:ext cx="826771" cy="826771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65354" bIns="248032" rtlCol="0" anchor="ctr"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7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5</Words>
  <Application>Microsoft Office PowerPoint</Application>
  <PresentationFormat>自定义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19</cp:revision>
  <dcterms:created xsi:type="dcterms:W3CDTF">2023-09-30T18:26:37Z</dcterms:created>
  <dcterms:modified xsi:type="dcterms:W3CDTF">2023-10-03T16:30:10Z</dcterms:modified>
</cp:coreProperties>
</file>