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14400213" cy="12239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7"/>
    <a:srgbClr val="E6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48" d="100"/>
          <a:sy n="48" d="100"/>
        </p:scale>
        <p:origin x="1683" y="45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8931-0033-4484-A0E5-3BAAC1BCE9A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12900" y="1143000"/>
            <a:ext cx="363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37E6-ED18-4D02-8887-EF535A95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9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1pPr>
    <a:lvl2pPr marL="803126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2pPr>
    <a:lvl3pPr marL="1606252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3pPr>
    <a:lvl4pPr marL="2409377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4pPr>
    <a:lvl5pPr marL="3212505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5pPr>
    <a:lvl6pPr marL="4015628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6pPr>
    <a:lvl7pPr marL="4818754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7pPr>
    <a:lvl8pPr marL="5621881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8pPr>
    <a:lvl9pPr marL="6425006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12900" y="1143000"/>
            <a:ext cx="36322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B37E6-ED18-4D02-8887-EF535A9593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9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003106"/>
            <a:ext cx="12240181" cy="4261203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428637"/>
            <a:ext cx="10800160" cy="2955075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460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3946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51647"/>
            <a:ext cx="3105046" cy="1037251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51647"/>
            <a:ext cx="9135135" cy="1037251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516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7000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051410"/>
            <a:ext cx="12420184" cy="5091343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190919"/>
            <a:ext cx="12420184" cy="267741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292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258233"/>
            <a:ext cx="6120091" cy="77659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258233"/>
            <a:ext cx="6120091" cy="77659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7070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51649"/>
            <a:ext cx="12420184" cy="2365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000409"/>
            <a:ext cx="6091964" cy="1470454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470863"/>
            <a:ext cx="6091964" cy="65759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000409"/>
            <a:ext cx="6121966" cy="1470454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470863"/>
            <a:ext cx="6121966" cy="65759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843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609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6496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5975"/>
            <a:ext cx="4644444" cy="2855913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62282"/>
            <a:ext cx="7290108" cy="8698067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71887"/>
            <a:ext cx="4644444" cy="680262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9412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5975"/>
            <a:ext cx="4644444" cy="2855913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62282"/>
            <a:ext cx="7290108" cy="8698067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71887"/>
            <a:ext cx="4644444" cy="680262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9269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51649"/>
            <a:ext cx="12420184" cy="236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258233"/>
            <a:ext cx="12420184" cy="776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344322"/>
            <a:ext cx="3240048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344322"/>
            <a:ext cx="4860072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344322"/>
            <a:ext cx="3240048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338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0EE3C39-8EDD-3E4F-D2E9-5F90D13BD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214" y="0"/>
            <a:ext cx="4275545" cy="116921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64AD9E-79BC-DF4F-0E65-179BE0094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625" y="0"/>
            <a:ext cx="4355595" cy="116921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7F02D4-1D5E-4D70-952E-E4A66FE47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377778" cy="11692151"/>
          </a:xfrm>
          <a:prstGeom prst="rect">
            <a:avLst/>
          </a:prstGeom>
        </p:spPr>
      </p:pic>
      <p:sp>
        <p:nvSpPr>
          <p:cNvPr id="3" name="Rectangle 22">
            <a:extLst>
              <a:ext uri="{FF2B5EF4-FFF2-40B4-BE49-F238E27FC236}">
                <a16:creationId xmlns:a16="http://schemas.microsoft.com/office/drawing/2014/main" id="{96127036-01FF-445F-AE38-7915614E8B3D}"/>
              </a:ext>
            </a:extLst>
          </p:cNvPr>
          <p:cNvSpPr/>
          <p:nvPr/>
        </p:nvSpPr>
        <p:spPr>
          <a:xfrm>
            <a:off x="4901354" y="5569461"/>
            <a:ext cx="3550960" cy="3681348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263"/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id="{6ADA430A-D79D-68E1-891F-738B9C0A955F}"/>
              </a:ext>
            </a:extLst>
          </p:cNvPr>
          <p:cNvSpPr>
            <a:spLocks noChangeAspect="1"/>
          </p:cNvSpPr>
          <p:nvPr/>
        </p:nvSpPr>
        <p:spPr>
          <a:xfrm>
            <a:off x="11899346" y="1870734"/>
            <a:ext cx="767201" cy="767201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53440" bIns="230160" rtlCol="0" anchor="ctr"/>
          <a:lstStyle/>
          <a:p>
            <a:pPr algn="ctr"/>
            <a:r>
              <a:rPr lang="en-GB" sz="3733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37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9">
            <a:extLst>
              <a:ext uri="{FF2B5EF4-FFF2-40B4-BE49-F238E27FC236}">
                <a16:creationId xmlns:a16="http://schemas.microsoft.com/office/drawing/2014/main" id="{5AAF51A2-0686-647B-477E-AC20B9CB442D}"/>
              </a:ext>
            </a:extLst>
          </p:cNvPr>
          <p:cNvSpPr>
            <a:spLocks noChangeAspect="1"/>
          </p:cNvSpPr>
          <p:nvPr/>
        </p:nvSpPr>
        <p:spPr>
          <a:xfrm>
            <a:off x="7351753" y="5666608"/>
            <a:ext cx="767201" cy="767201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53440" bIns="230160" rtlCol="0" anchor="ctr"/>
          <a:lstStyle/>
          <a:p>
            <a:pPr algn="ctr"/>
            <a:r>
              <a:rPr lang="en-GB" sz="3733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37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7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144</TotalTime>
  <Words>3</Words>
  <Application>Microsoft Office PowerPoint</Application>
  <PresentationFormat>自定义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20</cp:revision>
  <dcterms:created xsi:type="dcterms:W3CDTF">2023-09-30T18:26:37Z</dcterms:created>
  <dcterms:modified xsi:type="dcterms:W3CDTF">2023-10-03T16:31:03Z</dcterms:modified>
</cp:coreProperties>
</file>