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2672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200" d="100"/>
          <a:sy n="200" d="100"/>
        </p:scale>
        <p:origin x="66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53596"/>
            <a:ext cx="32004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34809"/>
            <a:ext cx="32004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32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98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15032"/>
            <a:ext cx="920115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15032"/>
            <a:ext cx="2707005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6340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69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538647"/>
            <a:ext cx="368046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445894"/>
            <a:ext cx="368046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5948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575157"/>
            <a:ext cx="181356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575157"/>
            <a:ext cx="181356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50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15031"/>
            <a:ext cx="3680460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529645"/>
            <a:ext cx="180522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789215"/>
            <a:ext cx="180522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529645"/>
            <a:ext cx="181411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789215"/>
            <a:ext cx="1814116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463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814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1219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4039"/>
            <a:ext cx="13762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311085"/>
            <a:ext cx="216027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648176"/>
            <a:ext cx="13762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03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4039"/>
            <a:ext cx="13762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311085"/>
            <a:ext cx="216027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648176"/>
            <a:ext cx="13762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7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15031"/>
            <a:ext cx="368046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575157"/>
            <a:ext cx="368046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002545"/>
            <a:ext cx="9601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002545"/>
            <a:ext cx="144018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002545"/>
            <a:ext cx="9601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61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BE23E-3F98-9B31-6ADE-787F1C9FE3F7}"/>
              </a:ext>
            </a:extLst>
          </p:cNvPr>
          <p:cNvGrpSpPr/>
          <p:nvPr/>
        </p:nvGrpSpPr>
        <p:grpSpPr>
          <a:xfrm>
            <a:off x="0" y="0"/>
            <a:ext cx="4346897" cy="2160588"/>
            <a:chOff x="0" y="0"/>
            <a:chExt cx="4346897" cy="216058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83FF84-0BD4-A54C-FC98-AF10010D0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0294" y="0"/>
              <a:ext cx="3266603" cy="216058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E03337-D317-C483-A0FF-4770BF55B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080294" cy="2160588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41910" y="1618614"/>
            <a:ext cx="847090" cy="95251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783558" y="1382582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242C2-C853-73E6-6B05-15CD2146B7B1}"/>
              </a:ext>
            </a:extLst>
          </p:cNvPr>
          <p:cNvSpPr/>
          <p:nvPr/>
        </p:nvSpPr>
        <p:spPr>
          <a:xfrm>
            <a:off x="1100138" y="1122361"/>
            <a:ext cx="3195637" cy="161925"/>
          </a:xfrm>
          <a:prstGeom prst="rect">
            <a:avLst/>
          </a:prstGeom>
          <a:noFill/>
          <a:ln w="12700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1742510" y="972509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14</cp:revision>
  <dcterms:created xsi:type="dcterms:W3CDTF">2023-09-30T18:26:37Z</dcterms:created>
  <dcterms:modified xsi:type="dcterms:W3CDTF">2023-10-08T16:44:04Z</dcterms:modified>
</cp:coreProperties>
</file>