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2672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7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30264"/>
            <a:ext cx="3627120" cy="1128031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01796"/>
            <a:ext cx="3200400" cy="78227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30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68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72505"/>
            <a:ext cx="92011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72505"/>
            <a:ext cx="2707005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52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35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807773"/>
            <a:ext cx="3680460" cy="134778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2168310"/>
            <a:ext cx="3680460" cy="708769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37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645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72506"/>
            <a:ext cx="368046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94272"/>
            <a:ext cx="1805225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183532"/>
            <a:ext cx="180522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94272"/>
            <a:ext cx="1814116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183532"/>
            <a:ext cx="181411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106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696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15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66513"/>
            <a:ext cx="2160270" cy="2302563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320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66513"/>
            <a:ext cx="2160270" cy="2302563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29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72506"/>
            <a:ext cx="368046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862523"/>
            <a:ext cx="368046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3003082"/>
            <a:ext cx="144018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00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4AACD-9C2A-C99A-7390-1226BBC6B5D9}"/>
              </a:ext>
            </a:extLst>
          </p:cNvPr>
          <p:cNvGrpSpPr>
            <a:grpSpLocks noChangeAspect="1"/>
          </p:cNvGrpSpPr>
          <p:nvPr/>
        </p:nvGrpSpPr>
        <p:grpSpPr>
          <a:xfrm>
            <a:off x="-18030" y="0"/>
            <a:ext cx="4307319" cy="3057078"/>
            <a:chOff x="-18030" y="0"/>
            <a:chExt cx="5578413" cy="39592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E7E56C-D06D-55B9-59C7-691B0A6F3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030" y="0"/>
              <a:ext cx="1861779" cy="39592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2512B6-37FF-CA70-3697-A758CC88B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7858" y="0"/>
              <a:ext cx="1873562" cy="39592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B6A915-04E5-D6AB-5312-972CCB1BC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821" y="0"/>
              <a:ext cx="1873562" cy="3959225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916152" y="2174947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242C2-C853-73E6-6B05-15CD2146B7B1}"/>
              </a:ext>
            </a:extLst>
          </p:cNvPr>
          <p:cNvSpPr/>
          <p:nvPr/>
        </p:nvSpPr>
        <p:spPr>
          <a:xfrm>
            <a:off x="1443567" y="1339628"/>
            <a:ext cx="1369483" cy="465667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2449843" y="1203764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E89219-C5C8-0714-2FE3-A8A87372C0D9}"/>
              </a:ext>
            </a:extLst>
          </p:cNvPr>
          <p:cNvSpPr>
            <a:spLocks noChangeAspect="1"/>
          </p:cNvSpPr>
          <p:nvPr/>
        </p:nvSpPr>
        <p:spPr>
          <a:xfrm>
            <a:off x="1128459" y="2566765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EFFED-EF7D-A99E-323E-B90D30DB01E5}"/>
              </a:ext>
            </a:extLst>
          </p:cNvPr>
          <p:cNvSpPr/>
          <p:nvPr/>
        </p:nvSpPr>
        <p:spPr>
          <a:xfrm>
            <a:off x="39689" y="2426521"/>
            <a:ext cx="1133638" cy="140244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36E71-5641-879F-DB89-9A93E8D8348D}"/>
              </a:ext>
            </a:extLst>
          </p:cNvPr>
          <p:cNvSpPr/>
          <p:nvPr/>
        </p:nvSpPr>
        <p:spPr>
          <a:xfrm>
            <a:off x="2872753" y="1828577"/>
            <a:ext cx="1341531" cy="1143001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9FB0A-DAD6-41C5-4C21-6132D2028DAC}"/>
              </a:ext>
            </a:extLst>
          </p:cNvPr>
          <p:cNvSpPr>
            <a:spLocks noChangeAspect="1"/>
          </p:cNvSpPr>
          <p:nvPr/>
        </p:nvSpPr>
        <p:spPr>
          <a:xfrm>
            <a:off x="3913537" y="1702576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71AE7D-3111-7C54-7F08-B77A3E6CB476}"/>
              </a:ext>
            </a:extLst>
          </p:cNvPr>
          <p:cNvSpPr/>
          <p:nvPr/>
        </p:nvSpPr>
        <p:spPr>
          <a:xfrm>
            <a:off x="1179275" y="2426521"/>
            <a:ext cx="161528" cy="140244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17</cp:revision>
  <dcterms:created xsi:type="dcterms:W3CDTF">2023-09-30T18:26:37Z</dcterms:created>
  <dcterms:modified xsi:type="dcterms:W3CDTF">2023-10-08T17:14:43Z</dcterms:modified>
</cp:coreProperties>
</file>