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25" d="100"/>
          <a:sy n="125" d="100"/>
        </p:scale>
        <p:origin x="1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3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68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5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35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37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645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06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696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1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32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29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00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ECD6E-625F-05F7-FF48-63F0FD94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31" y="47026"/>
            <a:ext cx="1531406" cy="30327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563199-5785-507E-D3F5-48ADC6B93B1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7026"/>
            <a:ext cx="4267200" cy="3032785"/>
            <a:chOff x="0" y="0"/>
            <a:chExt cx="4558880" cy="32400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C64559-69EE-4391-406D-AFC30A753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523613" cy="32400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DAB210-AA0A-7335-0952-CAAA2926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5624" y="0"/>
              <a:ext cx="1533256" cy="3240088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911619" y="2692765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242C2-C853-73E6-6B05-15CD2146B7B1}"/>
              </a:ext>
            </a:extLst>
          </p:cNvPr>
          <p:cNvSpPr/>
          <p:nvPr/>
        </p:nvSpPr>
        <p:spPr>
          <a:xfrm>
            <a:off x="1443566" y="905934"/>
            <a:ext cx="1387795" cy="687916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2441317" y="779934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36E71-5641-879F-DB89-9A93E8D8348D}"/>
              </a:ext>
            </a:extLst>
          </p:cNvPr>
          <p:cNvSpPr/>
          <p:nvPr/>
        </p:nvSpPr>
        <p:spPr>
          <a:xfrm>
            <a:off x="2872753" y="1620043"/>
            <a:ext cx="1319835" cy="932657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BBA49-C06B-28F9-CCDC-EE0396F85550}"/>
              </a:ext>
            </a:extLst>
          </p:cNvPr>
          <p:cNvSpPr/>
          <p:nvPr/>
        </p:nvSpPr>
        <p:spPr>
          <a:xfrm>
            <a:off x="1443567" y="1620044"/>
            <a:ext cx="1387794" cy="205582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89219-C5C8-0714-2FE3-A8A87372C0D9}"/>
              </a:ext>
            </a:extLst>
          </p:cNvPr>
          <p:cNvSpPr>
            <a:spLocks noChangeAspect="1"/>
          </p:cNvSpPr>
          <p:nvPr/>
        </p:nvSpPr>
        <p:spPr>
          <a:xfrm>
            <a:off x="3886084" y="1494043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9FB0A-DAD6-41C5-4C21-6132D2028DAC}"/>
              </a:ext>
            </a:extLst>
          </p:cNvPr>
          <p:cNvSpPr>
            <a:spLocks noChangeAspect="1"/>
          </p:cNvSpPr>
          <p:nvPr/>
        </p:nvSpPr>
        <p:spPr>
          <a:xfrm>
            <a:off x="2441317" y="1702577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21</cp:revision>
  <dcterms:created xsi:type="dcterms:W3CDTF">2023-09-30T18:26:37Z</dcterms:created>
  <dcterms:modified xsi:type="dcterms:W3CDTF">2023-10-08T18:17:13Z</dcterms:modified>
</cp:coreProperties>
</file>