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400675" cy="1079976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9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50" d="100"/>
          <a:sy n="50" d="100"/>
        </p:scale>
        <p:origin x="2993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767463"/>
            <a:ext cx="4590574" cy="375991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6" y="5672377"/>
            <a:ext cx="4050506" cy="260744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86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42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574988"/>
            <a:ext cx="1164522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574988"/>
            <a:ext cx="3426052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16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26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692444"/>
            <a:ext cx="4658083" cy="4492401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7227346"/>
            <a:ext cx="4658083" cy="236244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077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2874937"/>
            <a:ext cx="2295287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3" y="2874937"/>
            <a:ext cx="2295287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80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74991"/>
            <a:ext cx="4658083" cy="20874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647445"/>
            <a:ext cx="2284738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944915"/>
            <a:ext cx="2284738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2647445"/>
            <a:ext cx="2295990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3944915"/>
            <a:ext cx="2295990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752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24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769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1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554969"/>
            <a:ext cx="2734092" cy="7674832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1" y="3239930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630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1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554969"/>
            <a:ext cx="2734092" cy="7674832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1" y="3239930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0826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574991"/>
            <a:ext cx="4658083" cy="208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874937"/>
            <a:ext cx="465808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8" y="10009783"/>
            <a:ext cx="1215151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5" y="10009783"/>
            <a:ext cx="1822728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8" y="10009783"/>
            <a:ext cx="1215151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34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120377-C37F-1771-E0EA-E31032E6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6" y="-622"/>
            <a:ext cx="4003040" cy="1080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9</cp:revision>
  <dcterms:created xsi:type="dcterms:W3CDTF">2023-09-30T18:26:37Z</dcterms:created>
  <dcterms:modified xsi:type="dcterms:W3CDTF">2023-10-17T07:52:50Z</dcterms:modified>
</cp:coreProperties>
</file>