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14400213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74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12900" y="1143000"/>
            <a:ext cx="363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1pPr>
    <a:lvl2pPr marL="803126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2pPr>
    <a:lvl3pPr marL="1606252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3pPr>
    <a:lvl4pPr marL="2409377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4pPr>
    <a:lvl5pPr marL="3212505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5pPr>
    <a:lvl6pPr marL="4015628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6pPr>
    <a:lvl7pPr marL="4818754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7pPr>
    <a:lvl8pPr marL="5621881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8pPr>
    <a:lvl9pPr marL="6425006" algn="l" defTabSz="1606252" rtl="0" eaLnBrk="1" latinLnBrk="0" hangingPunct="1">
      <a:defRPr sz="21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12900" y="1143000"/>
            <a:ext cx="363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03106"/>
            <a:ext cx="12240181" cy="4261203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28637"/>
            <a:ext cx="10800160" cy="2955075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46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94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51647"/>
            <a:ext cx="3105046" cy="103725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51647"/>
            <a:ext cx="9135135" cy="103725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51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00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51410"/>
            <a:ext cx="12420184" cy="5091343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90919"/>
            <a:ext cx="12420184" cy="267741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292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58233"/>
            <a:ext cx="6120091" cy="77659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58233"/>
            <a:ext cx="6120091" cy="77659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07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51649"/>
            <a:ext cx="12420184" cy="2365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00409"/>
            <a:ext cx="6091964" cy="1470454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70863"/>
            <a:ext cx="6091964" cy="65759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00409"/>
            <a:ext cx="6121966" cy="1470454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70863"/>
            <a:ext cx="6121966" cy="65759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4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60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49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5975"/>
            <a:ext cx="4644444" cy="285591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62282"/>
            <a:ext cx="7290108" cy="8698067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71887"/>
            <a:ext cx="4644444" cy="680262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41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5975"/>
            <a:ext cx="4644444" cy="2855913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62282"/>
            <a:ext cx="7290108" cy="8698067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71887"/>
            <a:ext cx="4644444" cy="680262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26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51649"/>
            <a:ext cx="12420184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58233"/>
            <a:ext cx="12420184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44322"/>
            <a:ext cx="3240048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44322"/>
            <a:ext cx="4860072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44322"/>
            <a:ext cx="3240048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338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6AA324-8DF4-68E7-17D9-17126C5C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839682" cy="12239625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96127036-01FF-445F-AE38-7915614E8B3D}"/>
              </a:ext>
            </a:extLst>
          </p:cNvPr>
          <p:cNvSpPr/>
          <p:nvPr/>
        </p:nvSpPr>
        <p:spPr>
          <a:xfrm>
            <a:off x="5056337" y="6433809"/>
            <a:ext cx="3550960" cy="4382329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7263"/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11759861" y="2428673"/>
            <a:ext cx="767201" cy="76720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3440" bIns="230160" rtlCol="0" anchor="ctr"/>
          <a:lstStyle/>
          <a:p>
            <a:pPr algn="ctr"/>
            <a:r>
              <a:rPr lang="en-GB" sz="3733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3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9">
            <a:extLst>
              <a:ext uri="{FF2B5EF4-FFF2-40B4-BE49-F238E27FC236}">
                <a16:creationId xmlns:a16="http://schemas.microsoft.com/office/drawing/2014/main" id="{5AAF51A2-0686-647B-477E-AC20B9CB442D}"/>
              </a:ext>
            </a:extLst>
          </p:cNvPr>
          <p:cNvSpPr>
            <a:spLocks noChangeAspect="1"/>
          </p:cNvSpPr>
          <p:nvPr/>
        </p:nvSpPr>
        <p:spPr>
          <a:xfrm>
            <a:off x="7460241" y="6596507"/>
            <a:ext cx="767201" cy="76720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53440" bIns="230160" rtlCol="0" anchor="ctr"/>
          <a:lstStyle/>
          <a:p>
            <a:pPr algn="ctr"/>
            <a:r>
              <a:rPr lang="en-GB" sz="3733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37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3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22</cp:revision>
  <dcterms:created xsi:type="dcterms:W3CDTF">2023-09-30T18:26:37Z</dcterms:created>
  <dcterms:modified xsi:type="dcterms:W3CDTF">2023-10-04T09:26:17Z</dcterms:modified>
</cp:coreProperties>
</file>